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2" r:id="rId6"/>
    <p:sldId id="259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1" r:id="rId15"/>
    <p:sldId id="270" r:id="rId16"/>
    <p:sldId id="272" r:id="rId17"/>
    <p:sldId id="273" r:id="rId18"/>
    <p:sldId id="274" r:id="rId19"/>
  </p:sldIdLst>
  <p:sldSz cx="12192000" cy="6858000"/>
  <p:notesSz cx="6858000" cy="9144000"/>
  <p:embeddedFontLst>
    <p:embeddedFont>
      <p:font typeface="1훈점보맘보 B" panose="02020603020101020101" pitchFamily="18" charset="-127"/>
      <p:regular r:id="rId20"/>
    </p:embeddedFont>
    <p:embeddedFont>
      <p:font typeface="나눔고딕" panose="020D0604000000000000" pitchFamily="50" charset="-127"/>
      <p:regular r:id="rId21"/>
      <p:bold r:id="rId22"/>
    </p:embeddedFont>
    <p:embeddedFont>
      <p:font typeface="1훈시나몬베이글 R" panose="02020603020101020101" pitchFamily="18" charset="-127"/>
      <p:regular r:id="rId23"/>
    </p:embeddedFont>
    <p:embeddedFont>
      <p:font typeface="1훈화양연화 R" panose="02020603020101020101" pitchFamily="18" charset="-127"/>
      <p:regular r:id="rId24"/>
    </p:embeddedFont>
    <p:embeddedFont>
      <p:font typeface="DX만화2B" panose="02010606000101010101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양재블럭체" panose="02020603020101020101" pitchFamily="18" charset="-127"/>
      <p:regular r:id="rId28"/>
    </p:embeddedFont>
    <p:embeddedFont>
      <p:font typeface="1훈연필습격 R" panose="0202060302010102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C000"/>
    <a:srgbClr val="FAC940"/>
    <a:srgbClr val="EFC003"/>
    <a:srgbClr val="FFCD05"/>
    <a:srgbClr val="262626"/>
    <a:srgbClr val="FADD06"/>
    <a:srgbClr val="3B3838"/>
    <a:srgbClr val="FFD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8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37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0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2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09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4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46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66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3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9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2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9893-C0FF-4014-8F59-DEC0DED732B7}" type="datetimeFigureOut">
              <a:rPr lang="ko-KR" altLang="en-US" smtClean="0"/>
              <a:t>2013-12-04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26202-390D-4319-AA5C-1DC2B0E009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6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g"/><Relationship Id="rId7" Type="http://schemas.openxmlformats.org/officeDocument/2006/relationships/image" Target="../media/image48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7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microsoft.com/office/2007/relationships/hdphoto" Target="../media/hdphoto6.wdp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7694116" y="1261981"/>
            <a:ext cx="1893052" cy="1407467"/>
            <a:chOff x="3987044" y="465004"/>
            <a:chExt cx="2615416" cy="1944538"/>
          </a:xfrm>
        </p:grpSpPr>
        <p:grpSp>
          <p:nvGrpSpPr>
            <p:cNvPr id="52" name="그룹 51"/>
            <p:cNvGrpSpPr/>
            <p:nvPr/>
          </p:nvGrpSpPr>
          <p:grpSpPr>
            <a:xfrm>
              <a:off x="4338199" y="1246967"/>
              <a:ext cx="1099225" cy="1099225"/>
              <a:chOff x="659986" y="1461748"/>
              <a:chExt cx="2825784" cy="2825784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이등변 삼각형 52"/>
            <p:cNvSpPr/>
            <p:nvPr/>
          </p:nvSpPr>
          <p:spPr>
            <a:xfrm rot="14069106">
              <a:off x="4107385" y="19815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4896395" y="485755"/>
              <a:ext cx="1706065" cy="1590901"/>
              <a:chOff x="4216400" y="736600"/>
              <a:chExt cx="3030342" cy="2825784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4672353" y="2587149"/>
                <a:ext cx="2574389" cy="67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latin typeface="양재블럭체" panose="02020603020101020101" pitchFamily="18" charset="-127"/>
                    <a:ea typeface="양재블럭체" panose="02020603020101020101" pitchFamily="18" charset="-127"/>
                  </a:rPr>
                  <a:t>경상대점</a:t>
                </a:r>
                <a:endParaRPr lang="ko-KR" altLang="en-US" sz="1200" b="1" dirty="0">
                  <a:latin typeface="양재블럭체" panose="02020603020101020101" pitchFamily="18" charset="-127"/>
                  <a:ea typeface="양재블럭체" panose="02020603020101020101" pitchFamily="18" charset="-127"/>
                </a:endParaRPr>
              </a:p>
            </p:txBody>
          </p:sp>
        </p:grpSp>
        <p:sp>
          <p:nvSpPr>
            <p:cNvPr id="57" name="자유형 56"/>
            <p:cNvSpPr/>
            <p:nvPr/>
          </p:nvSpPr>
          <p:spPr>
            <a:xfrm rot="20141354">
              <a:off x="3987044" y="6852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 rot="20593617" flipH="1">
              <a:off x="4545562" y="4650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71" y="215900"/>
            <a:ext cx="3889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66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960847" y="0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83523" y="6379862"/>
            <a:ext cx="2705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Copyright </a:t>
            </a:r>
            <a:r>
              <a:rPr lang="ko-KR" altLang="en-US" sz="1200" b="1" dirty="0" smtClean="0">
                <a:effectLst/>
                <a:latin typeface="+mj-ea"/>
                <a:ea typeface="+mj-ea"/>
              </a:rPr>
              <a:t>ⓒ</a:t>
            </a:r>
            <a:r>
              <a:rPr lang="en-US" altLang="ko-KR" sz="1200" b="1" dirty="0" smtClean="0">
                <a:effectLst/>
                <a:latin typeface="+mj-ea"/>
                <a:ea typeface="+mj-ea"/>
              </a:rPr>
              <a:t>2013 By </a:t>
            </a:r>
            <a:r>
              <a:rPr lang="ko-KR" altLang="en-US" sz="1200" b="1" dirty="0" smtClean="0">
                <a:effectLst/>
                <a:latin typeface="+mj-ea"/>
                <a:ea typeface="+mj-ea"/>
              </a:rPr>
              <a:t>경상대 </a:t>
            </a:r>
            <a:r>
              <a:rPr lang="en-US" altLang="ko-KR" sz="1200" b="1" dirty="0" err="1" smtClean="0">
                <a:latin typeface="+mj-ea"/>
                <a:ea typeface="+mj-ea"/>
              </a:rPr>
              <a:t>Isnew</a:t>
            </a:r>
            <a:endParaRPr lang="en-US" altLang="ko-KR" sz="1200" b="1" dirty="0" smtClean="0">
              <a:latin typeface="+mj-ea"/>
              <a:ea typeface="+mj-ea"/>
            </a:endParaRPr>
          </a:p>
          <a:p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en-US" altLang="ko-KR" sz="1200" b="1" dirty="0" smtClean="0">
                <a:latin typeface="+mj-ea"/>
                <a:ea typeface="+mj-ea"/>
              </a:rPr>
              <a:t>                   All Rights Reserved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55636" y="797962"/>
            <a:ext cx="3093103" cy="3093103"/>
          </a:xfrm>
          <a:prstGeom prst="ellipse">
            <a:avLst/>
          </a:prstGeom>
          <a:solidFill>
            <a:srgbClr val="FADD06"/>
          </a:solidFill>
          <a:ln w="1016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716973" y="1450995"/>
            <a:ext cx="2602258" cy="1944538"/>
            <a:chOff x="3987044" y="465004"/>
            <a:chExt cx="2602258" cy="1944538"/>
          </a:xfrm>
        </p:grpSpPr>
        <p:grpSp>
          <p:nvGrpSpPr>
            <p:cNvPr id="18" name="그룹 17"/>
            <p:cNvGrpSpPr/>
            <p:nvPr/>
          </p:nvGrpSpPr>
          <p:grpSpPr>
            <a:xfrm>
              <a:off x="4338199" y="1246967"/>
              <a:ext cx="1099225" cy="1099225"/>
              <a:chOff x="659986" y="1461748"/>
              <a:chExt cx="2825784" cy="282578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이등변 삼각형 18"/>
            <p:cNvSpPr/>
            <p:nvPr/>
          </p:nvSpPr>
          <p:spPr>
            <a:xfrm rot="14069106">
              <a:off x="4107385" y="19815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896396" y="485755"/>
              <a:ext cx="1692906" cy="1590901"/>
              <a:chOff x="4216400" y="736600"/>
              <a:chExt cx="3006968" cy="2825784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648978" y="2517026"/>
                <a:ext cx="2574390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latin typeface="양재블럭체" panose="02020603020101020101" pitchFamily="18" charset="-127"/>
                    <a:ea typeface="양재블럭체" panose="02020603020101020101" pitchFamily="18" charset="-127"/>
                  </a:rPr>
                  <a:t>경상대점</a:t>
                </a:r>
                <a:endParaRPr lang="ko-KR" altLang="en-US" b="1" dirty="0">
                  <a:latin typeface="양재블럭체" panose="02020603020101020101" pitchFamily="18" charset="-127"/>
                  <a:ea typeface="양재블럭체" panose="02020603020101020101" pitchFamily="18" charset="-127"/>
                </a:endParaRPr>
              </a:p>
            </p:txBody>
          </p:sp>
        </p:grpSp>
        <p:sp>
          <p:nvSpPr>
            <p:cNvPr id="23" name="자유형 22"/>
            <p:cNvSpPr/>
            <p:nvPr/>
          </p:nvSpPr>
          <p:spPr>
            <a:xfrm rot="20141354">
              <a:off x="3987044" y="6852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 rot="20593617" flipH="1">
              <a:off x="4545562" y="4650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4836685" y="3036994"/>
            <a:ext cx="326860" cy="460935"/>
          </a:xfrm>
          <a:prstGeom prst="line">
            <a:avLst/>
          </a:prstGeom>
          <a:ln w="22225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938285" y="2986194"/>
            <a:ext cx="326860" cy="460935"/>
          </a:xfrm>
          <a:prstGeom prst="line">
            <a:avLst/>
          </a:prstGeom>
          <a:ln w="25400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4471392" y="4097030"/>
            <a:ext cx="2861589" cy="1058946"/>
            <a:chOff x="-707074" y="4688711"/>
            <a:chExt cx="2861589" cy="1058946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-707074" y="4688711"/>
              <a:ext cx="2861589" cy="1058946"/>
            </a:xfrm>
            <a:prstGeom prst="roundRect">
              <a:avLst/>
            </a:prstGeom>
            <a:solidFill>
              <a:srgbClr val="FADD06"/>
            </a:solidFill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212" r="100000">
                          <a14:foregroundMark x1="14619" y1="61739" x2="14619" y2="61739"/>
                          <a14:foregroundMark x1="8898" y1="45217" x2="8898" y2="45217"/>
                          <a14:foregroundMark x1="4873" y1="45217" x2="4873" y2="45217"/>
                          <a14:foregroundMark x1="31144" y1="43478" x2="31144" y2="43478"/>
                          <a14:foregroundMark x1="40254" y1="40000" x2="40254" y2="40000"/>
                          <a14:foregroundMark x1="49788" y1="40870" x2="49788" y2="40870"/>
                          <a14:foregroundMark x1="61653" y1="36522" x2="61653" y2="36522"/>
                          <a14:foregroundMark x1="72669" y1="33043" x2="72669" y2="33043"/>
                          <a14:foregroundMark x1="80297" y1="38261" x2="80297" y2="38261"/>
                          <a14:foregroundMark x1="89195" y1="44348" x2="89195" y2="44348"/>
                          <a14:foregroundMark x1="89619" y1="17391" x2="89619" y2="17391"/>
                          <a14:backgroundMark x1="62076" y1="36522" x2="62076" y2="36522"/>
                        </a14:backgroundRemoval>
                      </a14:imgEffect>
                    </a14:imgLayer>
                  </a14:imgProps>
                </a:ext>
              </a:extLst>
            </a:blip>
            <a:srcRect t="20685"/>
            <a:stretch/>
          </p:blipFill>
          <p:spPr>
            <a:xfrm>
              <a:off x="-681731" y="4992666"/>
              <a:ext cx="2745546" cy="53056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7659" y="-132265"/>
            <a:ext cx="7029450" cy="53530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1" y="166766"/>
            <a:ext cx="3523793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59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2369176" y="3303736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69176" y="2624671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2510309" y="2655787"/>
            <a:ext cx="390346" cy="79282"/>
          </a:xfrm>
          <a:prstGeom prst="roundRect">
            <a:avLst/>
          </a:prstGeom>
          <a:solidFill>
            <a:srgbClr val="FF0000"/>
          </a:solidFill>
          <a:ln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/>
              <a:t>new</a:t>
            </a:r>
            <a:endParaRPr lang="ko-KR" altLang="en-US" sz="600" dirty="0"/>
          </a:p>
        </p:txBody>
      </p:sp>
      <p:sp>
        <p:nvSpPr>
          <p:cNvPr id="96" name="사다리꼴 95"/>
          <p:cNvSpPr/>
          <p:nvPr/>
        </p:nvSpPr>
        <p:spPr>
          <a:xfrm rot="10800000">
            <a:off x="2495195" y="2740162"/>
            <a:ext cx="420311" cy="228222"/>
          </a:xfrm>
          <a:prstGeom prst="trapezoi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 flipH="1">
            <a:off x="2538082" y="2968384"/>
            <a:ext cx="13053" cy="724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2529160" y="3039863"/>
            <a:ext cx="32922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2414498" y="2745056"/>
            <a:ext cx="83634" cy="2366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연결선 99"/>
          <p:cNvCxnSpPr/>
          <p:nvPr/>
        </p:nvCxnSpPr>
        <p:spPr>
          <a:xfrm>
            <a:off x="2577009" y="2740162"/>
            <a:ext cx="63634" cy="2282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H="1">
            <a:off x="2770849" y="2745056"/>
            <a:ext cx="60697" cy="22332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2508480" y="2803960"/>
            <a:ext cx="392572" cy="19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96" idx="3"/>
            <a:endCxn id="96" idx="1"/>
          </p:cNvCxnSpPr>
          <p:nvPr/>
        </p:nvCxnSpPr>
        <p:spPr>
          <a:xfrm>
            <a:off x="2523723" y="2854273"/>
            <a:ext cx="36325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533992" y="2912627"/>
            <a:ext cx="33867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96" idx="2"/>
            <a:endCxn id="96" idx="0"/>
          </p:cNvCxnSpPr>
          <p:nvPr/>
        </p:nvCxnSpPr>
        <p:spPr>
          <a:xfrm>
            <a:off x="2705351" y="2740162"/>
            <a:ext cx="0" cy="2282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타원 105"/>
          <p:cNvSpPr/>
          <p:nvPr/>
        </p:nvSpPr>
        <p:spPr>
          <a:xfrm>
            <a:off x="2577009" y="3039863"/>
            <a:ext cx="70520" cy="70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2586942" y="3049796"/>
            <a:ext cx="50655" cy="5065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2735589" y="3039863"/>
            <a:ext cx="70520" cy="70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2745521" y="3049796"/>
            <a:ext cx="50655" cy="5065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2519120" y="3347610"/>
            <a:ext cx="390346" cy="79282"/>
          </a:xfrm>
          <a:prstGeom prst="roundRect">
            <a:avLst/>
          </a:prstGeom>
          <a:solidFill>
            <a:srgbClr val="FF0000"/>
          </a:solidFill>
          <a:ln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/>
              <a:t>new</a:t>
            </a:r>
            <a:endParaRPr lang="ko-KR" altLang="en-US" sz="600" dirty="0"/>
          </a:p>
        </p:txBody>
      </p:sp>
      <p:sp>
        <p:nvSpPr>
          <p:cNvPr id="111" name="사다리꼴 110"/>
          <p:cNvSpPr/>
          <p:nvPr/>
        </p:nvSpPr>
        <p:spPr>
          <a:xfrm rot="10800000">
            <a:off x="2502338" y="3428751"/>
            <a:ext cx="420311" cy="228222"/>
          </a:xfrm>
          <a:prstGeom prst="trapezoi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/>
          <p:cNvCxnSpPr/>
          <p:nvPr/>
        </p:nvCxnSpPr>
        <p:spPr>
          <a:xfrm flipH="1">
            <a:off x="2545225" y="3656973"/>
            <a:ext cx="13053" cy="7245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2536303" y="3728452"/>
            <a:ext cx="32922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2421641" y="3433645"/>
            <a:ext cx="83634" cy="2366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5" name="직선 연결선 114"/>
          <p:cNvCxnSpPr/>
          <p:nvPr/>
        </p:nvCxnSpPr>
        <p:spPr>
          <a:xfrm>
            <a:off x="2584152" y="3428751"/>
            <a:ext cx="63634" cy="2282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flipH="1">
            <a:off x="2777992" y="3433645"/>
            <a:ext cx="60697" cy="22332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515623" y="3492549"/>
            <a:ext cx="392572" cy="195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>
            <a:stCxn id="111" idx="3"/>
            <a:endCxn id="111" idx="1"/>
          </p:cNvCxnSpPr>
          <p:nvPr/>
        </p:nvCxnSpPr>
        <p:spPr>
          <a:xfrm>
            <a:off x="2530866" y="3542862"/>
            <a:ext cx="36325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2541135" y="3601216"/>
            <a:ext cx="33867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>
            <a:stCxn id="111" idx="2"/>
            <a:endCxn id="111" idx="0"/>
          </p:cNvCxnSpPr>
          <p:nvPr/>
        </p:nvCxnSpPr>
        <p:spPr>
          <a:xfrm>
            <a:off x="2712494" y="3428751"/>
            <a:ext cx="0" cy="22822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/>
          <p:cNvSpPr/>
          <p:nvPr/>
        </p:nvSpPr>
        <p:spPr>
          <a:xfrm>
            <a:off x="2584152" y="3728452"/>
            <a:ext cx="70520" cy="70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2594085" y="3738385"/>
            <a:ext cx="50655" cy="5065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>
            <a:off x="2742732" y="3728452"/>
            <a:ext cx="70520" cy="705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/>
          <p:cNvSpPr/>
          <p:nvPr/>
        </p:nvSpPr>
        <p:spPr>
          <a:xfrm>
            <a:off x="2752664" y="3738385"/>
            <a:ext cx="50655" cy="5065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165931" y="3032495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165931" y="2353430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307064" y="2384546"/>
            <a:ext cx="390346" cy="79282"/>
          </a:xfrm>
          <a:prstGeom prst="roundRect">
            <a:avLst/>
          </a:prstGeom>
          <a:solidFill>
            <a:srgbClr val="FF0000"/>
          </a:solidFill>
          <a:ln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/>
              <a:t>new</a:t>
            </a:r>
            <a:endParaRPr lang="ko-KR" altLang="en-US" sz="600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8315875" y="3076369"/>
            <a:ext cx="390346" cy="79282"/>
          </a:xfrm>
          <a:prstGeom prst="roundRect">
            <a:avLst/>
          </a:prstGeom>
          <a:solidFill>
            <a:srgbClr val="FF0000"/>
          </a:solidFill>
          <a:ln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/>
              <a:t>new</a:t>
            </a:r>
            <a:endParaRPr lang="ko-KR" altLang="en-US" sz="600" dirty="0"/>
          </a:p>
        </p:txBody>
      </p:sp>
      <p:grpSp>
        <p:nvGrpSpPr>
          <p:cNvPr id="9" name="그룹 8"/>
          <p:cNvGrpSpPr/>
          <p:nvPr/>
        </p:nvGrpSpPr>
        <p:grpSpPr>
          <a:xfrm>
            <a:off x="8330880" y="2501760"/>
            <a:ext cx="303536" cy="345469"/>
            <a:chOff x="7010400" y="2328621"/>
            <a:chExt cx="585788" cy="733385"/>
          </a:xfrm>
        </p:grpSpPr>
        <p:sp>
          <p:nvSpPr>
            <p:cNvPr id="3" name="양쪽 모서리가 잘린 사각형 2"/>
            <p:cNvSpPr/>
            <p:nvPr/>
          </p:nvSpPr>
          <p:spPr>
            <a:xfrm>
              <a:off x="7010400" y="2647708"/>
              <a:ext cx="585788" cy="407823"/>
            </a:xfrm>
            <a:prstGeom prst="snip2Same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7146132" y="2328621"/>
              <a:ext cx="319087" cy="3190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7141369" y="2814781"/>
              <a:ext cx="0" cy="2472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7465219" y="2814781"/>
              <a:ext cx="0" cy="2472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8336180" y="3182319"/>
            <a:ext cx="303536" cy="345469"/>
            <a:chOff x="7010400" y="2328621"/>
            <a:chExt cx="585788" cy="733385"/>
          </a:xfrm>
        </p:grpSpPr>
        <p:sp>
          <p:nvSpPr>
            <p:cNvPr id="76" name="양쪽 모서리가 잘린 사각형 75"/>
            <p:cNvSpPr/>
            <p:nvPr/>
          </p:nvSpPr>
          <p:spPr>
            <a:xfrm>
              <a:off x="7010400" y="2647708"/>
              <a:ext cx="585788" cy="407823"/>
            </a:xfrm>
            <a:prstGeom prst="snip2Same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7146132" y="2328621"/>
              <a:ext cx="319087" cy="3190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7141369" y="2814781"/>
              <a:ext cx="0" cy="2472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7465219" y="2814781"/>
              <a:ext cx="0" cy="2472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4905829" y="4644570"/>
            <a:ext cx="1741714" cy="427183"/>
          </a:xfrm>
          <a:prstGeom prst="rect">
            <a:avLst/>
          </a:prstGeom>
          <a:gradFill>
            <a:gsLst>
              <a:gs pos="0">
                <a:srgbClr val="FFC000"/>
              </a:gs>
              <a:gs pos="89000">
                <a:srgbClr val="FADD06"/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꿀 닭 메 </a:t>
            </a:r>
            <a:r>
              <a:rPr lang="ko-KR" altLang="en-US" sz="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뉴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4905287" y="5071754"/>
            <a:ext cx="17420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374060" y="-2627086"/>
            <a:ext cx="388268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메뉴 선택을 위한 화면입니다</a:t>
            </a:r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원하는 메뉴 그림을 클릭해주세요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494571" y="2393158"/>
            <a:ext cx="3523793" cy="498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94572" y="2393159"/>
            <a:ext cx="3521576" cy="4985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82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1647154" y="638035"/>
            <a:ext cx="3882684" cy="6858000"/>
            <a:chOff x="3451570" y="-2361197"/>
            <a:chExt cx="3882684" cy="6858000"/>
          </a:xfrm>
        </p:grpSpPr>
        <p:sp>
          <p:nvSpPr>
            <p:cNvPr id="54" name="직사각형 53"/>
            <p:cNvSpPr/>
            <p:nvPr/>
          </p:nvSpPr>
          <p:spPr>
            <a:xfrm>
              <a:off x="3451571" y="-2361197"/>
              <a:ext cx="3882683" cy="6858000"/>
            </a:xfrm>
            <a:prstGeom prst="rect">
              <a:avLst/>
            </a:prstGeom>
            <a:solidFill>
              <a:srgbClr val="FAD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99019" y="3994152"/>
              <a:ext cx="2705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j-ea"/>
                  <a:ea typeface="+mj-ea"/>
                </a:rPr>
                <a:t>Copyright </a:t>
              </a:r>
              <a:r>
                <a:rPr lang="ko-KR" altLang="en-US" sz="1200" b="1" dirty="0" smtClean="0">
                  <a:effectLst/>
                  <a:latin typeface="+mj-ea"/>
                  <a:ea typeface="+mj-ea"/>
                </a:rPr>
                <a:t>ⓒ</a:t>
              </a:r>
              <a:r>
                <a:rPr lang="en-US" altLang="ko-KR" sz="1200" b="1" dirty="0" smtClean="0">
                  <a:effectLst/>
                  <a:latin typeface="+mj-ea"/>
                  <a:ea typeface="+mj-ea"/>
                </a:rPr>
                <a:t>2013 By </a:t>
              </a:r>
              <a:r>
                <a:rPr lang="ko-KR" altLang="en-US" sz="1200" b="1" dirty="0" smtClean="0">
                  <a:effectLst/>
                  <a:latin typeface="+mj-ea"/>
                  <a:ea typeface="+mj-ea"/>
                </a:rPr>
                <a:t>경상대 </a:t>
              </a:r>
              <a:r>
                <a:rPr lang="en-US" altLang="ko-KR" sz="1200" b="1" dirty="0" err="1" smtClean="0">
                  <a:latin typeface="+mj-ea"/>
                  <a:ea typeface="+mj-ea"/>
                </a:rPr>
                <a:t>Isnew</a:t>
              </a:r>
              <a:endParaRPr lang="en-US" altLang="ko-KR" sz="1200" b="1" dirty="0" smtClean="0">
                <a:latin typeface="+mj-ea"/>
                <a:ea typeface="+mj-ea"/>
              </a:endParaRPr>
            </a:p>
            <a:p>
              <a:r>
                <a:rPr lang="en-US" altLang="ko-KR" sz="1200" b="1" dirty="0">
                  <a:latin typeface="+mj-ea"/>
                  <a:ea typeface="+mj-ea"/>
                </a:rPr>
                <a:t> </a:t>
              </a:r>
              <a:r>
                <a:rPr lang="en-US" altLang="ko-KR" sz="1200" b="1" dirty="0" smtClean="0">
                  <a:latin typeface="+mj-ea"/>
                  <a:ea typeface="+mj-ea"/>
                </a:rPr>
                <a:t>                   All Rights Reserved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451570" y="3376297"/>
              <a:ext cx="3882683" cy="494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451570" y="3477885"/>
              <a:ext cx="3882683" cy="1396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752014" y="4021090"/>
              <a:ext cx="357450" cy="357451"/>
              <a:chOff x="659986" y="1461748"/>
              <a:chExt cx="2825784" cy="2825784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이등변 삼각형 58"/>
            <p:cNvSpPr/>
            <p:nvPr/>
          </p:nvSpPr>
          <p:spPr>
            <a:xfrm rot="14069106">
              <a:off x="3676957" y="4259979"/>
              <a:ext cx="123982" cy="15434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804010" y="3985555"/>
              <a:ext cx="357450" cy="357451"/>
              <a:chOff x="659986" y="1461748"/>
              <a:chExt cx="2825784" cy="2825784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3872424" y="3940582"/>
              <a:ext cx="357450" cy="357451"/>
              <a:chOff x="659986" y="1461748"/>
              <a:chExt cx="2825784" cy="2825784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2" name="타원 61"/>
            <p:cNvSpPr/>
            <p:nvPr/>
          </p:nvSpPr>
          <p:spPr>
            <a:xfrm>
              <a:off x="3933531" y="3773556"/>
              <a:ext cx="517335" cy="5173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955938" y="3795964"/>
              <a:ext cx="472520" cy="472521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80234" y="3825873"/>
              <a:ext cx="425489" cy="296447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3979391" y="4056649"/>
              <a:ext cx="47131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sz="500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 rot="20141354">
              <a:off x="3637824" y="3838413"/>
              <a:ext cx="171089" cy="274459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 rot="20593617" flipH="1">
              <a:off x="3819445" y="3766808"/>
              <a:ext cx="150384" cy="274459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/>
          </p:nvGrpSpPr>
          <p:grpSpPr>
            <a:xfrm rot="10800000">
              <a:off x="5657928" y="3595895"/>
              <a:ext cx="1563551" cy="309286"/>
              <a:chOff x="7610958" y="2189306"/>
              <a:chExt cx="1563551" cy="309286"/>
            </a:xfrm>
          </p:grpSpPr>
          <p:sp>
            <p:nvSpPr>
              <p:cNvPr id="70" name="양쪽 모서리가 잘린 사각형 69"/>
              <p:cNvSpPr/>
              <p:nvPr/>
            </p:nvSpPr>
            <p:spPr>
              <a:xfrm>
                <a:off x="7610958" y="2189306"/>
                <a:ext cx="1563551" cy="309286"/>
              </a:xfrm>
              <a:prstGeom prst="snip2Same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양쪽 모서리가 잘린 사각형 70"/>
              <p:cNvSpPr/>
              <p:nvPr/>
            </p:nvSpPr>
            <p:spPr>
              <a:xfrm>
                <a:off x="7650587" y="2220160"/>
                <a:ext cx="1485930" cy="247578"/>
              </a:xfrm>
              <a:prstGeom prst="snip2Same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685454" y="3606479"/>
              <a:ext cx="14830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j-ea"/>
                  <a:ea typeface="+mj-ea"/>
                </a:rPr>
                <a:t>TEL.055 761 8192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26464" y="-731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835706" y="890016"/>
            <a:ext cx="1358598" cy="1207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1940420" y="957072"/>
            <a:ext cx="1149170" cy="1072896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553729" y="281307"/>
            <a:ext cx="3528430" cy="483016"/>
          </a:xfrm>
          <a:prstGeom prst="rect">
            <a:avLst/>
          </a:prstGeom>
          <a:solidFill>
            <a:srgbClr val="EFC0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553729" y="281307"/>
            <a:ext cx="3528430" cy="483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 rot="2928074">
            <a:off x="6561206" y="2388397"/>
            <a:ext cx="2073166" cy="17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 rot="2928074">
            <a:off x="6354683" y="2568240"/>
            <a:ext cx="2073166" cy="17544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 rot="2928074">
            <a:off x="6301161" y="2611971"/>
            <a:ext cx="2073166" cy="17544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 rot="2928074">
            <a:off x="5950187" y="3521338"/>
            <a:ext cx="1747090" cy="10435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 rot="2928074">
            <a:off x="5887288" y="3542320"/>
            <a:ext cx="1671236" cy="1167222"/>
          </a:xfrm>
          <a:prstGeom prst="ellipse">
            <a:avLst/>
          </a:prstGeom>
          <a:solidFill>
            <a:srgbClr val="FADD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 rot="2928074">
            <a:off x="5426657" y="4075140"/>
            <a:ext cx="1747090" cy="10435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병합 49"/>
          <p:cNvSpPr/>
          <p:nvPr/>
        </p:nvSpPr>
        <p:spPr>
          <a:xfrm rot="2823384">
            <a:off x="5802964" y="4393316"/>
            <a:ext cx="932796" cy="344994"/>
          </a:xfrm>
          <a:prstGeom prst="flowChartMerg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 rot="2823384">
            <a:off x="5857643" y="4215382"/>
            <a:ext cx="1214657" cy="38436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 rot="2928074">
            <a:off x="9453374" y="4048324"/>
            <a:ext cx="2073166" cy="17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 rot="2928074">
            <a:off x="9246851" y="4228167"/>
            <a:ext cx="2073166" cy="17544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 rot="2928074">
            <a:off x="9193329" y="4271898"/>
            <a:ext cx="2073166" cy="17544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 rot="2928074">
            <a:off x="8842355" y="5181265"/>
            <a:ext cx="1747090" cy="10435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 rot="2928074">
            <a:off x="8779456" y="5202247"/>
            <a:ext cx="1671236" cy="1167222"/>
          </a:xfrm>
          <a:prstGeom prst="ellipse">
            <a:avLst/>
          </a:prstGeom>
          <a:solidFill>
            <a:srgbClr val="FADD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 rot="2928074">
            <a:off x="8318825" y="5735067"/>
            <a:ext cx="1747090" cy="10435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순서도: 병합 88"/>
          <p:cNvSpPr/>
          <p:nvPr/>
        </p:nvSpPr>
        <p:spPr>
          <a:xfrm rot="2823384">
            <a:off x="8695132" y="6053243"/>
            <a:ext cx="932796" cy="344994"/>
          </a:xfrm>
          <a:prstGeom prst="flowChartMerg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 rot="2823384">
            <a:off x="8749811" y="5875309"/>
            <a:ext cx="1214657" cy="38436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/>
        </p:nvGrpSpPr>
        <p:grpSpPr>
          <a:xfrm>
            <a:off x="10806252" y="2508043"/>
            <a:ext cx="2539453" cy="2387671"/>
            <a:chOff x="469356" y="1971041"/>
            <a:chExt cx="1692033" cy="1590901"/>
          </a:xfrm>
        </p:grpSpPr>
        <p:grpSp>
          <p:nvGrpSpPr>
            <p:cNvPr id="92" name="그룹 91"/>
            <p:cNvGrpSpPr/>
            <p:nvPr/>
          </p:nvGrpSpPr>
          <p:grpSpPr>
            <a:xfrm>
              <a:off x="469356" y="1971041"/>
              <a:ext cx="1590900" cy="1590901"/>
              <a:chOff x="4216400" y="736600"/>
              <a:chExt cx="2825783" cy="2825784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</p:grpSp>
        <p:sp>
          <p:nvSpPr>
            <p:cNvPr id="93" name="TextBox 92"/>
            <p:cNvSpPr txBox="1"/>
            <p:nvPr/>
          </p:nvSpPr>
          <p:spPr>
            <a:xfrm>
              <a:off x="712022" y="2933284"/>
              <a:ext cx="1449367" cy="30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경상대점</a:t>
              </a:r>
              <a:endParaRPr lang="ko-KR" altLang="en-US" sz="2400" b="1" dirty="0">
                <a:latin typeface="1훈화양연화 R" panose="02020603020101020101" pitchFamily="18" charset="-127"/>
                <a:ea typeface="1훈화양연화 R" panose="02020603020101020101" pitchFamily="18" charset="-127"/>
              </a:endParaRPr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16" y="1092200"/>
            <a:ext cx="3822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4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-1638671" y="-2171926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-1638671" y="4355115"/>
            <a:ext cx="3882683" cy="14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-1638671" y="4375500"/>
            <a:ext cx="3882683" cy="367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2" name="그룹 491"/>
          <p:cNvGrpSpPr/>
          <p:nvPr/>
        </p:nvGrpSpPr>
        <p:grpSpPr>
          <a:xfrm>
            <a:off x="-1447880" y="4525400"/>
            <a:ext cx="137096" cy="137096"/>
            <a:chOff x="659986" y="1461748"/>
            <a:chExt cx="2825784" cy="2825784"/>
          </a:xfrm>
        </p:grpSpPr>
        <p:sp>
          <p:nvSpPr>
            <p:cNvPr id="506" name="타원 505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타원 506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3" name="이등변 삼각형 492"/>
          <p:cNvSpPr/>
          <p:nvPr/>
        </p:nvSpPr>
        <p:spPr>
          <a:xfrm rot="14069106">
            <a:off x="-1476667" y="4617023"/>
            <a:ext cx="47552" cy="5919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4" name="그룹 493"/>
          <p:cNvGrpSpPr/>
          <p:nvPr/>
        </p:nvGrpSpPr>
        <p:grpSpPr>
          <a:xfrm>
            <a:off x="-1427937" y="4511771"/>
            <a:ext cx="137096" cy="137096"/>
            <a:chOff x="659986" y="1461748"/>
            <a:chExt cx="2825784" cy="2825784"/>
          </a:xfrm>
        </p:grpSpPr>
        <p:sp>
          <p:nvSpPr>
            <p:cNvPr id="504" name="타원 503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타원 504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5" name="그룹 494"/>
          <p:cNvGrpSpPr/>
          <p:nvPr/>
        </p:nvGrpSpPr>
        <p:grpSpPr>
          <a:xfrm>
            <a:off x="-1401698" y="4494522"/>
            <a:ext cx="137096" cy="137096"/>
            <a:chOff x="659986" y="1461748"/>
            <a:chExt cx="2825784" cy="2825784"/>
          </a:xfrm>
        </p:grpSpPr>
        <p:sp>
          <p:nvSpPr>
            <p:cNvPr id="502" name="타원 501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타원 502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6" name="타원 495"/>
          <p:cNvSpPr/>
          <p:nvPr/>
        </p:nvSpPr>
        <p:spPr>
          <a:xfrm>
            <a:off x="-1378261" y="4430461"/>
            <a:ext cx="198418" cy="1984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타원 496"/>
          <p:cNvSpPr/>
          <p:nvPr/>
        </p:nvSpPr>
        <p:spPr>
          <a:xfrm>
            <a:off x="-1369667" y="4439055"/>
            <a:ext cx="181229" cy="18123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8" name="그림 49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60348" y="4450526"/>
            <a:ext cx="163191" cy="113699"/>
          </a:xfrm>
          <a:prstGeom prst="rect">
            <a:avLst/>
          </a:prstGeom>
        </p:spPr>
      </p:pic>
      <p:sp>
        <p:nvSpPr>
          <p:cNvPr id="499" name="TextBox 498"/>
          <p:cNvSpPr txBox="1"/>
          <p:nvPr/>
        </p:nvSpPr>
        <p:spPr>
          <a:xfrm>
            <a:off x="-1437461" y="4499864"/>
            <a:ext cx="37033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경상대점</a:t>
            </a:r>
            <a:endParaRPr lang="ko-KR" altLang="en-US" sz="3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500" name="자유형 499"/>
          <p:cNvSpPr/>
          <p:nvPr/>
        </p:nvSpPr>
        <p:spPr>
          <a:xfrm rot="20141354">
            <a:off x="-1491676" y="4455336"/>
            <a:ext cx="65619" cy="105266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1" name="자유형 500"/>
          <p:cNvSpPr/>
          <p:nvPr/>
        </p:nvSpPr>
        <p:spPr>
          <a:xfrm rot="20593617" flipH="1">
            <a:off x="-1422017" y="4427873"/>
            <a:ext cx="57678" cy="105266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8" name="그룹 507"/>
          <p:cNvGrpSpPr/>
          <p:nvPr/>
        </p:nvGrpSpPr>
        <p:grpSpPr>
          <a:xfrm>
            <a:off x="1794067" y="4432636"/>
            <a:ext cx="424545" cy="242524"/>
            <a:chOff x="48910" y="4377581"/>
            <a:chExt cx="1106917" cy="632333"/>
          </a:xfrm>
        </p:grpSpPr>
        <p:grpSp>
          <p:nvGrpSpPr>
            <p:cNvPr id="509" name="그룹 508"/>
            <p:cNvGrpSpPr/>
            <p:nvPr/>
          </p:nvGrpSpPr>
          <p:grpSpPr>
            <a:xfrm>
              <a:off x="163100" y="4631863"/>
              <a:ext cx="357450" cy="357451"/>
              <a:chOff x="659986" y="1461748"/>
              <a:chExt cx="2825784" cy="2825784"/>
            </a:xfrm>
          </p:grpSpPr>
          <p:sp>
            <p:nvSpPr>
              <p:cNvPr id="523" name="타원 522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4" name="타원 523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0" name="이등변 삼각형 509"/>
            <p:cNvSpPr/>
            <p:nvPr/>
          </p:nvSpPr>
          <p:spPr>
            <a:xfrm rot="14069106">
              <a:off x="88043" y="4870752"/>
              <a:ext cx="123982" cy="15434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1" name="그룹 510"/>
            <p:cNvGrpSpPr/>
            <p:nvPr/>
          </p:nvGrpSpPr>
          <p:grpSpPr>
            <a:xfrm>
              <a:off x="215096" y="4596328"/>
              <a:ext cx="357450" cy="357451"/>
              <a:chOff x="659986" y="1461748"/>
              <a:chExt cx="2825784" cy="2825784"/>
            </a:xfrm>
          </p:grpSpPr>
          <p:sp>
            <p:nvSpPr>
              <p:cNvPr id="521" name="타원 520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2" name="타원 521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2" name="그룹 511"/>
            <p:cNvGrpSpPr/>
            <p:nvPr/>
          </p:nvGrpSpPr>
          <p:grpSpPr>
            <a:xfrm>
              <a:off x="283510" y="4551355"/>
              <a:ext cx="357450" cy="357451"/>
              <a:chOff x="659986" y="1461748"/>
              <a:chExt cx="2825784" cy="2825784"/>
            </a:xfrm>
          </p:grpSpPr>
          <p:sp>
            <p:nvSpPr>
              <p:cNvPr id="519" name="타원 518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0" name="타원 519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3" name="타원 512"/>
            <p:cNvSpPr/>
            <p:nvPr/>
          </p:nvSpPr>
          <p:spPr>
            <a:xfrm>
              <a:off x="344617" y="4384329"/>
              <a:ext cx="517335" cy="5173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타원 513"/>
            <p:cNvSpPr/>
            <p:nvPr/>
          </p:nvSpPr>
          <p:spPr>
            <a:xfrm>
              <a:off x="367024" y="4406737"/>
              <a:ext cx="472520" cy="472521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5" name="그림 51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321" y="4436645"/>
              <a:ext cx="425489" cy="296448"/>
            </a:xfrm>
            <a:prstGeom prst="rect">
              <a:avLst/>
            </a:prstGeom>
          </p:spPr>
        </p:pic>
        <p:sp>
          <p:nvSpPr>
            <p:cNvPr id="516" name="TextBox 515"/>
            <p:cNvSpPr txBox="1"/>
            <p:nvPr/>
          </p:nvSpPr>
          <p:spPr>
            <a:xfrm>
              <a:off x="190265" y="4565283"/>
              <a:ext cx="965562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" b="1" dirty="0" smtClean="0"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경상대점</a:t>
              </a:r>
              <a:endParaRPr lang="ko-KR" altLang="en-US" sz="300" b="1" dirty="0">
                <a:latin typeface="1훈화양연화 R" panose="02020603020101020101" pitchFamily="18" charset="-127"/>
                <a:ea typeface="1훈화양연화 R" panose="02020603020101020101" pitchFamily="18" charset="-127"/>
              </a:endParaRPr>
            </a:p>
          </p:txBody>
        </p:sp>
        <p:sp>
          <p:nvSpPr>
            <p:cNvPr id="517" name="자유형 516"/>
            <p:cNvSpPr/>
            <p:nvPr/>
          </p:nvSpPr>
          <p:spPr>
            <a:xfrm rot="20141354">
              <a:off x="48910" y="4449186"/>
              <a:ext cx="171089" cy="274459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자유형 517"/>
            <p:cNvSpPr/>
            <p:nvPr/>
          </p:nvSpPr>
          <p:spPr>
            <a:xfrm rot="20593617" flipH="1">
              <a:off x="230531" y="4377581"/>
              <a:ext cx="150384" cy="274459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9" name="TextBox 558"/>
          <p:cNvSpPr txBox="1"/>
          <p:nvPr/>
        </p:nvSpPr>
        <p:spPr>
          <a:xfrm>
            <a:off x="-940184" y="4407526"/>
            <a:ext cx="27523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i="1" dirty="0" err="1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G</a:t>
            </a:r>
            <a:r>
              <a:rPr lang="en-US" altLang="ko-KR" sz="700" i="1" dirty="0" err="1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yeongsang</a:t>
            </a:r>
            <a:r>
              <a:rPr lang="en-US" altLang="ko-KR" sz="105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 </a:t>
            </a:r>
            <a:r>
              <a:rPr lang="en-US" altLang="ko-KR" sz="100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N</a:t>
            </a:r>
            <a:r>
              <a:rPr lang="en-US" altLang="ko-KR" sz="70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ational</a:t>
            </a:r>
            <a:r>
              <a:rPr lang="en-US" altLang="ko-KR" sz="100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 </a:t>
            </a:r>
            <a:r>
              <a:rPr lang="en-US" altLang="ko-KR" sz="105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U</a:t>
            </a:r>
            <a:r>
              <a:rPr lang="en-US" altLang="ko-KR" sz="70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niversity</a:t>
            </a:r>
            <a:r>
              <a:rPr lang="en-US" altLang="ko-KR" sz="105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 </a:t>
            </a:r>
            <a:endParaRPr lang="ko-KR" altLang="en-US" sz="105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560" name="TextBox 559"/>
          <p:cNvSpPr txBox="1"/>
          <p:nvPr/>
        </p:nvSpPr>
        <p:spPr>
          <a:xfrm>
            <a:off x="867474" y="4407013"/>
            <a:ext cx="8505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ISNEW</a:t>
            </a:r>
            <a:r>
              <a:rPr lang="en-US" altLang="ko-KR" sz="1000" i="1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 </a:t>
            </a:r>
            <a:endParaRPr lang="ko-KR" altLang="en-US" sz="10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00" y="-355600"/>
            <a:ext cx="3822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6" r="1180" b="11401"/>
          <a:stretch/>
        </p:blipFill>
        <p:spPr>
          <a:xfrm>
            <a:off x="1036150" y="1947530"/>
            <a:ext cx="7681297" cy="6781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r="1115" b="11234"/>
          <a:stretch/>
        </p:blipFill>
        <p:spPr>
          <a:xfrm>
            <a:off x="329863" y="705081"/>
            <a:ext cx="7686377" cy="6723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0"/>
          <a:stretch/>
        </p:blipFill>
        <p:spPr>
          <a:xfrm>
            <a:off x="4657219" y="3093691"/>
            <a:ext cx="2877561" cy="5972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" r="1704" b="10230"/>
          <a:stretch/>
        </p:blipFill>
        <p:spPr>
          <a:xfrm>
            <a:off x="1671258" y="3093690"/>
            <a:ext cx="2876482" cy="5972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66"/>
          <a:stretch/>
        </p:blipFill>
        <p:spPr>
          <a:xfrm>
            <a:off x="7644259" y="3093691"/>
            <a:ext cx="2877561" cy="5972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6"/>
          <a:stretch/>
        </p:blipFill>
        <p:spPr>
          <a:xfrm>
            <a:off x="3438019" y="4760566"/>
            <a:ext cx="2877561" cy="6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8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/>
          <p:cNvSpPr/>
          <p:nvPr/>
        </p:nvSpPr>
        <p:spPr>
          <a:xfrm>
            <a:off x="2355057" y="2972519"/>
            <a:ext cx="2874168" cy="603400"/>
          </a:xfrm>
          <a:prstGeom prst="roundRect">
            <a:avLst>
              <a:gd name="adj" fmla="val 0"/>
            </a:avLst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      시스템 소개</a:t>
            </a:r>
            <a:endParaRPr lang="ko-KR" altLang="en-US" sz="22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355056" y="2974327"/>
            <a:ext cx="607147" cy="603399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1</a:t>
            </a:r>
            <a:endParaRPr lang="ko-KR" altLang="en-US" sz="24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9157" y="4050469"/>
            <a:ext cx="540783" cy="540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355057" y="3630463"/>
            <a:ext cx="2874168" cy="603400"/>
          </a:xfrm>
          <a:prstGeom prst="roundRect">
            <a:avLst>
              <a:gd name="adj" fmla="val 0"/>
            </a:avLst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       시스템 동작원리</a:t>
            </a:r>
            <a:endParaRPr lang="ko-KR" altLang="en-US" sz="22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355057" y="4288407"/>
            <a:ext cx="2874168" cy="603400"/>
          </a:xfrm>
          <a:prstGeom prst="roundRect">
            <a:avLst>
              <a:gd name="adj" fmla="val 0"/>
            </a:avLst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    </a:t>
            </a:r>
            <a:r>
              <a:rPr lang="ko-KR" altLang="en-US" sz="2200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시연 영상</a:t>
            </a:r>
            <a:endParaRPr lang="ko-KR" altLang="en-US" sz="22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257425" y="1478872"/>
            <a:ext cx="6406515" cy="692828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안녕하십니까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 ISNEW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팀의 전창우입니다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저희 팀은 협소한 사업장내에서 발생하는 문제점을 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해결하고자 전자 주문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알림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결제 시스템을 개발하였는데요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663940" y="1480540"/>
            <a:ext cx="1267460" cy="691160"/>
          </a:xfrm>
          <a:prstGeom prst="rect">
            <a:avLst/>
          </a:prstGeom>
          <a:solidFill>
            <a:schemeClr val="accent1">
              <a:lumMod val="7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tx1"/>
                </a:solidFill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</a:rPr>
              <a:t>전창우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" b="3622"/>
          <a:stretch/>
        </p:blipFill>
        <p:spPr>
          <a:xfrm>
            <a:off x="2355057" y="2231953"/>
            <a:ext cx="7665243" cy="687460"/>
          </a:xfrm>
          <a:prstGeom prst="rect">
            <a:avLst/>
          </a:prstGeom>
        </p:spPr>
      </p:pic>
      <p:sp>
        <p:nvSpPr>
          <p:cNvPr id="59" name="모서리가 둥근 직사각형 58"/>
          <p:cNvSpPr/>
          <p:nvPr/>
        </p:nvSpPr>
        <p:spPr>
          <a:xfrm>
            <a:off x="-723899" y="-1166221"/>
            <a:ext cx="9476740" cy="692828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시연 영상</a:t>
            </a:r>
            <a:endParaRPr lang="ko-KR" altLang="en-US" sz="3200" b="1" dirty="0">
              <a:ln>
                <a:solidFill>
                  <a:schemeClr val="accent2">
                    <a:lumMod val="75000"/>
                  </a:schemeClr>
                </a:solidFill>
              </a:ln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752840" y="5166715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6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4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" b="4321"/>
          <a:stretch/>
        </p:blipFill>
        <p:spPr>
          <a:xfrm>
            <a:off x="2339004" y="391126"/>
            <a:ext cx="7681296" cy="688308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2224705" y="6131115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안녕하십니까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ISNEW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팀의 전창우입니다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저희 팀은 협소한 사업장내에서 발생하는 문제점을 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해결하고자 전자 주문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알림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결제 시스템을 개발하였는데요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631220" y="6132783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6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4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355056" y="3629890"/>
            <a:ext cx="612703" cy="603974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2</a:t>
            </a:r>
            <a:endParaRPr lang="ko-KR" altLang="en-US" sz="24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355056" y="4289708"/>
            <a:ext cx="607147" cy="600431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3</a:t>
            </a:r>
            <a:endParaRPr lang="ko-KR" altLang="en-US" sz="2400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56" y="4942822"/>
            <a:ext cx="7017104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0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2933699" y="-2108200"/>
            <a:ext cx="5321300" cy="40767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6075" y="-2057400"/>
            <a:ext cx="5238750" cy="39878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956050" y="-1651000"/>
            <a:ext cx="5321300" cy="40767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5"/>
          <a:stretch/>
        </p:blipFill>
        <p:spPr>
          <a:xfrm>
            <a:off x="4010025" y="-1600200"/>
            <a:ext cx="5238750" cy="39878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11893" y="-4398734"/>
            <a:ext cx="5321300" cy="40767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220904" y="-3644900"/>
            <a:ext cx="5321300" cy="40767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14"/>
          <a:stretch/>
        </p:blipFill>
        <p:spPr>
          <a:xfrm>
            <a:off x="11265354" y="-3594100"/>
            <a:ext cx="5238750" cy="3987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/>
          <a:stretch/>
        </p:blipFill>
        <p:spPr>
          <a:xfrm>
            <a:off x="865868" y="-4341584"/>
            <a:ext cx="5238750" cy="39878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-2660650" y="3262084"/>
            <a:ext cx="9351736" cy="708660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2700" y="3386364"/>
            <a:ext cx="9144000" cy="6858000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11117036" y="3219449"/>
            <a:ext cx="9351736" cy="708660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04" y="3333750"/>
            <a:ext cx="9144000" cy="68580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61432" y="4299852"/>
            <a:ext cx="10492468" cy="705394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14" y="440327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9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2374900" y="2145805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꿀닭의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매장은 아르바이트생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명을 수용할 수 있는 내부와 손님이 대기할 공간조차 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충분하지 않는 외부의 소규모의 사업장으로 운영되고 있습니다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38565" y="2147473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2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74900" y="5323937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맛있는 </a:t>
            </a:r>
            <a:r>
              <a:rPr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꿀닭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때문에 충분히 더 많은 수익을 창출 할 수 있음에도 현재 시스템을 이용해서는 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수익의 개선이 충분하지 않습니다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838565" y="5325605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2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27225" y="760149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저희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ISNEW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팀이 나섰습니다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90890" y="761817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2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42160" y="-64304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!     </a:t>
            </a:r>
            <a:r>
              <a:rPr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러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!    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!     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505825" y="-62636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2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" b="2372"/>
          <a:stretch/>
        </p:blipFill>
        <p:spPr>
          <a:xfrm>
            <a:off x="2197270" y="3072353"/>
            <a:ext cx="7740480" cy="696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" b="3659"/>
          <a:stretch/>
        </p:blipFill>
        <p:spPr>
          <a:xfrm>
            <a:off x="2917995" y="4237705"/>
            <a:ext cx="7727780" cy="6930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" b="3413"/>
          <a:stretch/>
        </p:blipFill>
        <p:spPr>
          <a:xfrm>
            <a:off x="2308565" y="3320900"/>
            <a:ext cx="7742215" cy="69484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1984375" y="1535809"/>
            <a:ext cx="6406515" cy="692828"/>
          </a:xfrm>
          <a:prstGeom prst="roundRect">
            <a:avLst>
              <a:gd name="adj" fmla="val 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지금부터 본격적인 저희 시스템에 대한 설명이 있겠습니다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448040" y="1537477"/>
            <a:ext cx="1267460" cy="691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ISNEW</a:t>
            </a:r>
          </a:p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전창우</a:t>
            </a:r>
            <a:endParaRPr lang="ko-KR" altLang="en-US" sz="1200" b="1" dirty="0">
              <a:solidFill>
                <a:schemeClr val="tx1"/>
              </a:solidFill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80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" b="2372"/>
          <a:stretch/>
        </p:blipFill>
        <p:spPr>
          <a:xfrm>
            <a:off x="2197270" y="3072353"/>
            <a:ext cx="7740480" cy="6963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70422" y="-140043"/>
            <a:ext cx="388268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죄송합니다 </a:t>
            </a:r>
            <a:r>
              <a:rPr lang="en-US" altLang="ko-KR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… </a:t>
            </a:r>
            <a:r>
              <a:rPr lang="ko-KR" altLang="en-US" b="1" dirty="0" err="1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ㅜ</a:t>
            </a:r>
            <a:r>
              <a:rPr lang="en-US" altLang="ko-KR" b="1" dirty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_</a:t>
            </a:r>
            <a:r>
              <a:rPr lang="ko-KR" altLang="en-US" b="1" dirty="0" err="1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ㅜ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20</a:t>
            </a:r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일부터 정식시행 예정이었으나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사정상 </a:t>
            </a:r>
            <a:r>
              <a:rPr lang="ko-KR" altLang="en-US" b="1" dirty="0" smtClean="0">
                <a:solidFill>
                  <a:srgbClr val="FFFF0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조금 더 연기</a:t>
            </a:r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되었습니다</a:t>
            </a:r>
            <a:r>
              <a:rPr lang="en-US" altLang="ko-KR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.</a:t>
            </a: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최대한 빠른 시일 내에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사용 가능하도록 하겠습니다</a:t>
            </a:r>
            <a:r>
              <a:rPr lang="en-US" altLang="ko-KR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.</a:t>
            </a:r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조금만 더 기다려주세요</a:t>
            </a:r>
            <a:r>
              <a:rPr lang="en-US" altLang="ko-KR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~~</a:t>
            </a: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3227"/>
          <a:stretch/>
        </p:blipFill>
        <p:spPr>
          <a:xfrm>
            <a:off x="3572434" y="650788"/>
            <a:ext cx="3048000" cy="24703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842920" y="-140043"/>
            <a:ext cx="388268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드디어 </a:t>
            </a:r>
            <a:r>
              <a:rPr lang="ko-KR" altLang="en-US" sz="2400" b="1" dirty="0" err="1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꿀닭</a:t>
            </a:r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</a:t>
            </a:r>
            <a:r>
              <a:rPr lang="en-US" altLang="ko-KR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APP</a:t>
            </a:r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을 </a:t>
            </a:r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이용하여</a:t>
            </a:r>
            <a:r>
              <a:rPr lang="en-US" altLang="ko-KR" sz="2400" b="1" dirty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</a:t>
            </a:r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주문이 </a:t>
            </a:r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FFFF0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가능하게</a:t>
            </a:r>
            <a:r>
              <a:rPr lang="ko-KR" altLang="en-US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되었습니다</a:t>
            </a:r>
            <a:r>
              <a:rPr lang="en-US" altLang="ko-KR" sz="24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.</a:t>
            </a:r>
          </a:p>
          <a:p>
            <a:pPr algn="ctr"/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sz="2400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sz="16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많은 이용 부탁 드립니다</a:t>
            </a:r>
            <a:r>
              <a:rPr lang="en-US" altLang="ko-KR" sz="16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.^^</a:t>
            </a:r>
          </a:p>
          <a:p>
            <a:pPr algn="ctr"/>
            <a:endParaRPr lang="en-US" altLang="ko-KR" sz="2400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7465" y1="32157" x2="27465" y2="32157"/>
                        <a14:foregroundMark x1="9155" y1="23137" x2="10915" y2="26667"/>
                        <a14:foregroundMark x1="28873" y1="32157" x2="23944" y2="36863"/>
                        <a14:foregroundMark x1="20775" y1="30588" x2="35211" y2="43922"/>
                        <a14:foregroundMark x1="35211" y1="32157" x2="14789" y2="36471"/>
                        <a14:foregroundMark x1="13732" y1="41176" x2="13732" y2="41176"/>
                        <a14:foregroundMark x1="13732" y1="41176" x2="13732" y2="42745"/>
                        <a14:foregroundMark x1="10915" y1="54902" x2="16901" y2="55294"/>
                        <a14:foregroundMark x1="19718" y1="62745" x2="15493" y2="72941"/>
                        <a14:foregroundMark x1="27465" y1="67843" x2="18310" y2="72941"/>
                        <a14:foregroundMark x1="28873" y1="69020" x2="20070" y2="75294"/>
                        <a14:foregroundMark x1="19718" y1="75294" x2="33451" y2="64706"/>
                        <a14:foregroundMark x1="66901" y1="65098" x2="66901" y2="72941"/>
                        <a14:foregroundMark x1="45070" y1="83137" x2="46479" y2="72157"/>
                        <a14:foregroundMark x1="43662" y1="73725" x2="40141" y2="78039"/>
                        <a14:foregroundMark x1="42606" y1="74510" x2="40493" y2="86275"/>
                        <a14:foregroundMark x1="40141" y1="78431" x2="34155" y2="77647"/>
                        <a14:foregroundMark x1="45423" y1="76863" x2="48592" y2="82353"/>
                        <a14:foregroundMark x1="53873" y1="70588" x2="49296" y2="76863"/>
                        <a14:foregroundMark x1="26056" y1="34510" x2="59507" y2="40000"/>
                        <a14:foregroundMark x1="57394" y1="36863" x2="41197" y2="65882"/>
                        <a14:foregroundMark x1="26761" y1="54902" x2="65141" y2="38039"/>
                        <a14:foregroundMark x1="46127" y1="45490" x2="37324" y2="40000"/>
                        <a14:foregroundMark x1="14437" y1="64706" x2="20775" y2="48627"/>
                        <a14:foregroundMark x1="25352" y1="41961" x2="24296" y2="53333"/>
                        <a14:foregroundMark x1="30634" y1="39216" x2="30634" y2="53725"/>
                        <a14:foregroundMark x1="70775" y1="64314" x2="67254" y2="75294"/>
                        <a14:foregroundMark x1="20070" y1="46275" x2="15141" y2="51373"/>
                      </a14:backgroundRemoval>
                    </a14:imgEffect>
                  </a14:imgLayer>
                </a14:imgProps>
              </a:ext>
            </a:extLst>
          </a:blip>
          <a:srcRect l="4009" r="13832" b="10447"/>
          <a:stretch/>
        </p:blipFill>
        <p:spPr>
          <a:xfrm>
            <a:off x="-12829" y="4484749"/>
            <a:ext cx="2222500" cy="21751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5000" y1="15207" x2="15000" y2="15207"/>
                        <a14:foregroundMark x1="10417" y1="17051" x2="83750" y2="9677"/>
                        <a14:foregroundMark x1="50417" y1="18433" x2="52083" y2="15207"/>
                        <a14:foregroundMark x1="59583" y1="42857" x2="85417" y2="69124"/>
                        <a14:foregroundMark x1="89583" y1="60369" x2="89583" y2="60369"/>
                        <a14:foregroundMark x1="89583" y1="58525" x2="43750" y2="73733"/>
                        <a14:foregroundMark x1="36667" y1="70046" x2="67083" y2="72350"/>
                        <a14:foregroundMark x1="70417" y1="62212" x2="57500" y2="65899"/>
                        <a14:foregroundMark x1="31250" y1="85253" x2="48333" y2="81567"/>
                        <a14:foregroundMark x1="47083" y1="82488" x2="54167" y2="89862"/>
                        <a14:foregroundMark x1="58750" y1="84332" x2="45417" y2="88940"/>
                        <a14:foregroundMark x1="61250" y1="85253" x2="86250" y2="87097"/>
                        <a14:foregroundMark x1="85000" y1="76037" x2="60417" y2="80184"/>
                        <a14:foregroundMark x1="67083" y1="44700" x2="67083" y2="44700"/>
                        <a14:foregroundMark x1="83333" y1="42857" x2="79583" y2="53917"/>
                        <a14:foregroundMark x1="91667" y1="60369" x2="93750" y2="66820"/>
                        <a14:foregroundMark x1="91250" y1="73272" x2="90417" y2="90783"/>
                        <a14:foregroundMark x1="92917" y1="80645" x2="92917" y2="82028"/>
                        <a14:foregroundMark x1="21250" y1="23963" x2="85417" y2="24424"/>
                      </a14:backgroundRemoval>
                    </a14:imgEffect>
                  </a14:imgLayer>
                </a14:imgProps>
              </a:ext>
            </a:extLst>
          </a:blip>
          <a:srcRect l="4221" t="2762" r="2724"/>
          <a:stretch/>
        </p:blipFill>
        <p:spPr>
          <a:xfrm>
            <a:off x="34796" y="-91440"/>
            <a:ext cx="2127250" cy="20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7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730514" y="4168069"/>
            <a:ext cx="257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양재블럭체" panose="02020603020101020101" pitchFamily="18" charset="-127"/>
                <a:ea typeface="양재블럭체" panose="02020603020101020101" pitchFamily="18" charset="-127"/>
              </a:rPr>
              <a:t>경상대점</a:t>
            </a:r>
            <a:endParaRPr lang="ko-KR" altLang="en-US" sz="3600" b="1" dirty="0"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608821" y="-2441574"/>
            <a:ext cx="2980339" cy="2825784"/>
            <a:chOff x="4216400" y="736600"/>
            <a:chExt cx="2980339" cy="2825784"/>
          </a:xfrm>
        </p:grpSpPr>
        <p:sp>
          <p:nvSpPr>
            <p:cNvPr id="31" name="타원 30"/>
            <p:cNvSpPr/>
            <p:nvPr/>
          </p:nvSpPr>
          <p:spPr>
            <a:xfrm>
              <a:off x="4216400" y="736600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338794" y="858994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1499" y="1022366"/>
              <a:ext cx="2324100" cy="161925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622349" y="2537768"/>
              <a:ext cx="2574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sz="3600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496707" y="382003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44305" y="2127252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TEL.055 761 8192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96706" y="2438299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496706" y="2633347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496706" y="5865497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496706" y="5967085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-1191724" y="416229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-796935" y="1319471"/>
            <a:ext cx="3093103" cy="3093103"/>
          </a:xfrm>
          <a:prstGeom prst="ellipse">
            <a:avLst/>
          </a:prstGeom>
          <a:solidFill>
            <a:srgbClr val="FADD06"/>
          </a:solidFill>
          <a:ln w="1016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-315886" y="3558503"/>
            <a:ext cx="326860" cy="460935"/>
          </a:xfrm>
          <a:prstGeom prst="line">
            <a:avLst/>
          </a:prstGeom>
          <a:ln w="22225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-214286" y="3507703"/>
            <a:ext cx="326860" cy="460935"/>
          </a:xfrm>
          <a:prstGeom prst="line">
            <a:avLst/>
          </a:prstGeom>
          <a:ln w="25400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-681179" y="4638013"/>
            <a:ext cx="2861589" cy="1058946"/>
            <a:chOff x="-707074" y="4688711"/>
            <a:chExt cx="2861589" cy="1058946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-707074" y="4688711"/>
              <a:ext cx="2861589" cy="1058946"/>
            </a:xfrm>
            <a:prstGeom prst="roundRect">
              <a:avLst/>
            </a:prstGeom>
            <a:solidFill>
              <a:srgbClr val="FADD06"/>
            </a:solidFill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212" r="100000">
                          <a14:foregroundMark x1="14619" y1="61739" x2="14619" y2="61739"/>
                          <a14:foregroundMark x1="8898" y1="45217" x2="8898" y2="45217"/>
                          <a14:foregroundMark x1="4873" y1="45217" x2="4873" y2="45217"/>
                          <a14:foregroundMark x1="31144" y1="43478" x2="31144" y2="43478"/>
                          <a14:foregroundMark x1="40254" y1="40000" x2="40254" y2="40000"/>
                          <a14:foregroundMark x1="49788" y1="40870" x2="49788" y2="40870"/>
                          <a14:foregroundMark x1="61653" y1="36522" x2="61653" y2="36522"/>
                          <a14:foregroundMark x1="72669" y1="33043" x2="72669" y2="33043"/>
                          <a14:foregroundMark x1="80297" y1="38261" x2="80297" y2="38261"/>
                          <a14:foregroundMark x1="89195" y1="44348" x2="89195" y2="44348"/>
                          <a14:foregroundMark x1="89619" y1="17391" x2="89619" y2="17391"/>
                          <a14:backgroundMark x1="62076" y1="36522" x2="62076" y2="36522"/>
                        </a14:backgroundRemoval>
                      </a14:imgEffect>
                    </a14:imgLayer>
                  </a14:imgProps>
                </a:ext>
              </a:extLst>
            </a:blip>
            <a:srcRect t="20685"/>
            <a:stretch/>
          </p:blipFill>
          <p:spPr>
            <a:xfrm>
              <a:off x="-681731" y="4992666"/>
              <a:ext cx="2745546" cy="530565"/>
            </a:xfrm>
            <a:prstGeom prst="rect">
              <a:avLst/>
            </a:prstGeom>
          </p:spPr>
        </p:pic>
      </p:grpSp>
      <p:sp>
        <p:nvSpPr>
          <p:cNvPr id="14" name="타원 13"/>
          <p:cNvSpPr/>
          <p:nvPr/>
        </p:nvSpPr>
        <p:spPr>
          <a:xfrm>
            <a:off x="9296904" y="5186602"/>
            <a:ext cx="2119086" cy="14770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4025144" y="485755"/>
            <a:ext cx="2584546" cy="1923787"/>
            <a:chOff x="4025144" y="485755"/>
            <a:chExt cx="2584546" cy="1923787"/>
          </a:xfrm>
        </p:grpSpPr>
        <p:grpSp>
          <p:nvGrpSpPr>
            <p:cNvPr id="83" name="그룹 82"/>
            <p:cNvGrpSpPr/>
            <p:nvPr/>
          </p:nvGrpSpPr>
          <p:grpSpPr>
            <a:xfrm>
              <a:off x="4376300" y="1332678"/>
              <a:ext cx="1013513" cy="1004003"/>
              <a:chOff x="757933" y="1682086"/>
              <a:chExt cx="2605444" cy="2580995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757933" y="1811937"/>
                <a:ext cx="2422134" cy="242213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782380" y="1682086"/>
                <a:ext cx="2580997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이등변 삼각형 84"/>
            <p:cNvSpPr/>
            <p:nvPr/>
          </p:nvSpPr>
          <p:spPr>
            <a:xfrm rot="14069106">
              <a:off x="4107385" y="19815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97" name="타원 96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831352" y="1649438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46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95" name="타원 94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847676" y="1665762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30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4896396" y="485755"/>
              <a:ext cx="1713294" cy="1590901"/>
              <a:chOff x="4216400" y="736600"/>
              <a:chExt cx="3043182" cy="2825784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4685192" y="2488608"/>
                <a:ext cx="2574390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latin typeface="1훈점보맘보 B" panose="02020603020101020101" pitchFamily="18" charset="-127"/>
                    <a:ea typeface="1훈점보맘보 B" panose="02020603020101020101" pitchFamily="18" charset="-127"/>
                  </a:rPr>
                  <a:t>경상대점</a:t>
                </a:r>
                <a:endParaRPr lang="ko-KR" altLang="en-US" b="1" dirty="0">
                  <a:latin typeface="1훈점보맘보 B" panose="02020603020101020101" pitchFamily="18" charset="-127"/>
                  <a:ea typeface="1훈점보맘보 B" panose="02020603020101020101" pitchFamily="18" charset="-127"/>
                </a:endParaRPr>
              </a:p>
            </p:txBody>
          </p:sp>
        </p:grpSp>
        <p:sp>
          <p:nvSpPr>
            <p:cNvPr id="89" name="자유형 88"/>
            <p:cNvSpPr/>
            <p:nvPr/>
          </p:nvSpPr>
          <p:spPr>
            <a:xfrm rot="20141354">
              <a:off x="4025144" y="7106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 rot="20593617" flipH="1">
              <a:off x="4558262" y="5158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-284947" y="6732591"/>
            <a:ext cx="2951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Copyright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ⓒ</a:t>
            </a:r>
            <a:r>
              <a:rPr lang="en-US" altLang="ko-KR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2013 By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 </a:t>
            </a:r>
            <a:r>
              <a:rPr lang="en-US" altLang="ko-KR" sz="1400" b="1" dirty="0" err="1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</a:t>
            </a:r>
            <a:r>
              <a:rPr lang="en-US" altLang="ko-KR" sz="1400" b="1" dirty="0" err="1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snew</a:t>
            </a:r>
            <a:endParaRPr lang="en-US" altLang="ko-KR" sz="1400" b="1" dirty="0" smtClean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14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                      All Rights Reserved</a:t>
            </a:r>
            <a:endParaRPr lang="ko-KR" altLang="en-US" sz="1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-50740" y="2817964"/>
            <a:ext cx="1013513" cy="1004003"/>
            <a:chOff x="757933" y="1682086"/>
            <a:chExt cx="2605444" cy="2580995"/>
          </a:xfrm>
        </p:grpSpPr>
        <p:sp>
          <p:nvSpPr>
            <p:cNvPr id="139" name="타원 138"/>
            <p:cNvSpPr/>
            <p:nvPr/>
          </p:nvSpPr>
          <p:spPr>
            <a:xfrm>
              <a:off x="757933" y="1811937"/>
              <a:ext cx="2422134" cy="24221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782380" y="1682086"/>
              <a:ext cx="2580997" cy="258099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5" name="이등변 삼각형 124"/>
          <p:cNvSpPr/>
          <p:nvPr/>
        </p:nvSpPr>
        <p:spPr>
          <a:xfrm rot="14069106">
            <a:off x="-319655" y="3466881"/>
            <a:ext cx="381267" cy="4746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71057" y="2622978"/>
            <a:ext cx="1099225" cy="1099225"/>
            <a:chOff x="659986" y="1461748"/>
            <a:chExt cx="2825784" cy="2825784"/>
          </a:xfrm>
        </p:grpSpPr>
        <p:sp>
          <p:nvSpPr>
            <p:cNvPr id="137" name="타원 136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831352" y="1649438"/>
              <a:ext cx="2580996" cy="2580996"/>
            </a:xfrm>
            <a:prstGeom prst="ellipse">
              <a:avLst/>
            </a:prstGeom>
            <a:solidFill>
              <a:srgbClr val="FFC000"/>
            </a:solidFill>
            <a:ln w="146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281441" y="2484675"/>
            <a:ext cx="1099225" cy="1099225"/>
            <a:chOff x="659986" y="1461748"/>
            <a:chExt cx="2825784" cy="2825784"/>
          </a:xfrm>
        </p:grpSpPr>
        <p:sp>
          <p:nvSpPr>
            <p:cNvPr id="135" name="타원 134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847676" y="1665762"/>
              <a:ext cx="2580996" cy="2580996"/>
            </a:xfrm>
            <a:prstGeom prst="ellipse">
              <a:avLst/>
            </a:prstGeom>
            <a:solidFill>
              <a:srgbClr val="FFC000"/>
            </a:solidFill>
            <a:ln w="130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69356" y="1971041"/>
            <a:ext cx="1608213" cy="1590901"/>
            <a:chOff x="469356" y="1971041"/>
            <a:chExt cx="1608213" cy="1590901"/>
          </a:xfrm>
        </p:grpSpPr>
        <p:grpSp>
          <p:nvGrpSpPr>
            <p:cNvPr id="128" name="그룹 127"/>
            <p:cNvGrpSpPr/>
            <p:nvPr/>
          </p:nvGrpSpPr>
          <p:grpSpPr>
            <a:xfrm>
              <a:off x="469356" y="1971041"/>
              <a:ext cx="1590900" cy="1590901"/>
              <a:chOff x="4216400" y="736600"/>
              <a:chExt cx="2825783" cy="2825784"/>
            </a:xfrm>
          </p:grpSpPr>
          <p:sp>
            <p:nvSpPr>
              <p:cNvPr id="131" name="타원 130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8" y="981762"/>
                <a:ext cx="2324100" cy="1619250"/>
              </a:xfrm>
              <a:prstGeom prst="rect">
                <a:avLst/>
              </a:prstGeom>
            </p:spPr>
          </p:pic>
        </p:grpSp>
        <p:sp>
          <p:nvSpPr>
            <p:cNvPr id="141" name="TextBox 140"/>
            <p:cNvSpPr txBox="1"/>
            <p:nvPr/>
          </p:nvSpPr>
          <p:spPr>
            <a:xfrm>
              <a:off x="628202" y="2879944"/>
              <a:ext cx="14493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b="1" dirty="0" smtClean="0"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경상대점</a:t>
              </a:r>
              <a:endParaRPr lang="ko-KR" altLang="en-US" sz="2300" b="1" dirty="0">
                <a:latin typeface="1훈화양연화 R" panose="02020603020101020101" pitchFamily="18" charset="-127"/>
                <a:ea typeface="1훈화양연화 R" panose="02020603020101020101" pitchFamily="18" charset="-127"/>
              </a:endParaRPr>
            </a:p>
          </p:txBody>
        </p:sp>
      </p:grpSp>
      <p:cxnSp>
        <p:nvCxnSpPr>
          <p:cNvPr id="142" name="직선 연결선 141"/>
          <p:cNvCxnSpPr/>
          <p:nvPr/>
        </p:nvCxnSpPr>
        <p:spPr>
          <a:xfrm>
            <a:off x="-394740" y="3374147"/>
            <a:ext cx="326860" cy="460935"/>
          </a:xfrm>
          <a:prstGeom prst="line">
            <a:avLst/>
          </a:prstGeom>
          <a:ln w="22225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-293140" y="3323347"/>
            <a:ext cx="326860" cy="460935"/>
          </a:xfrm>
          <a:prstGeom prst="line">
            <a:avLst/>
          </a:prstGeom>
          <a:ln w="25400">
            <a:solidFill>
              <a:srgbClr val="FADD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타원 154"/>
          <p:cNvSpPr/>
          <p:nvPr/>
        </p:nvSpPr>
        <p:spPr>
          <a:xfrm>
            <a:off x="7429465" y="989794"/>
            <a:ext cx="2073166" cy="17544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7435027" y="1256478"/>
            <a:ext cx="2073166" cy="17544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7437143" y="1392758"/>
            <a:ext cx="2073166" cy="175445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/>
          <p:cNvSpPr/>
          <p:nvPr/>
        </p:nvSpPr>
        <p:spPr>
          <a:xfrm>
            <a:off x="7673917" y="2432620"/>
            <a:ext cx="1747090" cy="10435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/>
          <p:cNvSpPr/>
          <p:nvPr/>
        </p:nvSpPr>
        <p:spPr>
          <a:xfrm>
            <a:off x="7731991" y="2503423"/>
            <a:ext cx="1649993" cy="9324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순서도: 병합 163"/>
          <p:cNvSpPr/>
          <p:nvPr/>
        </p:nvSpPr>
        <p:spPr>
          <a:xfrm>
            <a:off x="7792586" y="2831293"/>
            <a:ext cx="1560248" cy="925284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자유형 171"/>
          <p:cNvSpPr/>
          <p:nvPr/>
        </p:nvSpPr>
        <p:spPr>
          <a:xfrm rot="20141354">
            <a:off x="-410592" y="2233817"/>
            <a:ext cx="526131" cy="844011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자유형 173"/>
          <p:cNvSpPr/>
          <p:nvPr/>
        </p:nvSpPr>
        <p:spPr>
          <a:xfrm rot="20593617" flipH="1">
            <a:off x="110982" y="2041326"/>
            <a:ext cx="462457" cy="844011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달 26"/>
          <p:cNvSpPr/>
          <p:nvPr/>
        </p:nvSpPr>
        <p:spPr>
          <a:xfrm rot="2349453">
            <a:off x="1191734" y="1642646"/>
            <a:ext cx="271153" cy="397917"/>
          </a:xfrm>
          <a:prstGeom prst="moon">
            <a:avLst>
              <a:gd name="adj" fmla="val 295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달 174"/>
          <p:cNvSpPr/>
          <p:nvPr/>
        </p:nvSpPr>
        <p:spPr>
          <a:xfrm rot="8212542">
            <a:off x="720880" y="1690578"/>
            <a:ext cx="271153" cy="428209"/>
          </a:xfrm>
          <a:prstGeom prst="moon">
            <a:avLst>
              <a:gd name="adj" fmla="val 2956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/>
          <p:cNvSpPr/>
          <p:nvPr/>
        </p:nvSpPr>
        <p:spPr>
          <a:xfrm>
            <a:off x="601823" y="1745668"/>
            <a:ext cx="118804" cy="11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/>
          <p:cNvSpPr/>
          <p:nvPr/>
        </p:nvSpPr>
        <p:spPr>
          <a:xfrm>
            <a:off x="1431708" y="1685636"/>
            <a:ext cx="118804" cy="11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4404371" y="6690646"/>
            <a:ext cx="2951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Copyright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ⓒ</a:t>
            </a:r>
            <a:r>
              <a:rPr lang="en-US" altLang="ko-KR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2013 By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 </a:t>
            </a:r>
            <a:r>
              <a:rPr lang="en-US" altLang="ko-KR" sz="1400" b="1" dirty="0" err="1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</a:t>
            </a:r>
            <a:r>
              <a:rPr lang="en-US" altLang="ko-KR" sz="1400" b="1" dirty="0" err="1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snew</a:t>
            </a:r>
            <a:endParaRPr lang="en-US" altLang="ko-KR" sz="1400" b="1" dirty="0" smtClean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14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                      All Rights Reserved</a:t>
            </a:r>
            <a:endParaRPr lang="ko-KR" altLang="en-US" sz="1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3648004" y="2789672"/>
            <a:ext cx="948689" cy="476141"/>
            <a:chOff x="-3648004" y="2789672"/>
            <a:chExt cx="948689" cy="476141"/>
          </a:xfrm>
        </p:grpSpPr>
        <p:sp>
          <p:nvSpPr>
            <p:cNvPr id="129" name="달 128"/>
            <p:cNvSpPr/>
            <p:nvPr/>
          </p:nvSpPr>
          <p:spPr>
            <a:xfrm rot="2349453">
              <a:off x="-3058093" y="2789672"/>
              <a:ext cx="271153" cy="397917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달 129"/>
            <p:cNvSpPr/>
            <p:nvPr/>
          </p:nvSpPr>
          <p:spPr>
            <a:xfrm rot="8212542">
              <a:off x="-3528947" y="2837604"/>
              <a:ext cx="271153" cy="428209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-3648004" y="2892694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/>
            <p:cNvSpPr/>
            <p:nvPr/>
          </p:nvSpPr>
          <p:spPr>
            <a:xfrm>
              <a:off x="-2818119" y="2832662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1719" y1="14063" x2="11719" y2="14063"/>
                        <a14:foregroundMark x1="19531" y1="8594" x2="19531" y2="8594"/>
                        <a14:foregroundMark x1="10938" y1="14844" x2="10938" y2="14844"/>
                        <a14:foregroundMark x1="7031" y1="28906" x2="7031" y2="29688"/>
                        <a14:foregroundMark x1="8594" y1="40625" x2="8594" y2="43750"/>
                        <a14:foregroundMark x1="7813" y1="53125" x2="8594" y2="60938"/>
                        <a14:foregroundMark x1="10938" y1="66406" x2="11719" y2="68750"/>
                        <a14:foregroundMark x1="11719" y1="70313" x2="10156" y2="74219"/>
                        <a14:foregroundMark x1="8594" y1="77344" x2="10156" y2="79688"/>
                        <a14:foregroundMark x1="10156" y1="80469" x2="13281" y2="81250"/>
                        <a14:foregroundMark x1="7813" y1="17969" x2="28125" y2="1563"/>
                        <a14:foregroundMark x1="77344" y1="3906" x2="93750" y2="52344"/>
                        <a14:foregroundMark x1="91406" y1="60938" x2="83594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3580" y="-3106569"/>
            <a:ext cx="1219200" cy="1219200"/>
          </a:xfrm>
          <a:prstGeom prst="rect">
            <a:avLst/>
          </a:prstGeom>
        </p:spPr>
      </p:pic>
      <p:sp>
        <p:nvSpPr>
          <p:cNvPr id="217" name="모서리가 둥근 직사각형 216"/>
          <p:cNvSpPr/>
          <p:nvPr/>
        </p:nvSpPr>
        <p:spPr>
          <a:xfrm>
            <a:off x="-6368405" y="-3367696"/>
            <a:ext cx="3676650" cy="3676650"/>
          </a:xfrm>
          <a:prstGeom prst="roundRect">
            <a:avLst/>
          </a:prstGeom>
          <a:solidFill>
            <a:srgbClr val="FFCD05"/>
          </a:solidFill>
          <a:ln>
            <a:noFill/>
          </a:ln>
          <a:scene3d>
            <a:camera prst="orthographicFront"/>
            <a:lightRig rig="threePt" dir="t"/>
          </a:scene3d>
          <a:sp3d>
            <a:bevelT w="1905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0" name="그룹 219"/>
          <p:cNvGrpSpPr/>
          <p:nvPr/>
        </p:nvGrpSpPr>
        <p:grpSpPr>
          <a:xfrm>
            <a:off x="-5787947" y="-3186038"/>
            <a:ext cx="2515733" cy="2515733"/>
            <a:chOff x="-808675" y="1348865"/>
            <a:chExt cx="3093103" cy="3093103"/>
          </a:xfrm>
        </p:grpSpPr>
        <p:sp>
          <p:nvSpPr>
            <p:cNvPr id="226" name="타원 225"/>
            <p:cNvSpPr/>
            <p:nvPr/>
          </p:nvSpPr>
          <p:spPr>
            <a:xfrm>
              <a:off x="-808675" y="1348865"/>
              <a:ext cx="3093103" cy="3093103"/>
            </a:xfrm>
            <a:prstGeom prst="ellipse">
              <a:avLst/>
            </a:prstGeom>
            <a:solidFill>
              <a:srgbClr val="FADD06"/>
            </a:solidFill>
            <a:ln w="1016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-447338" y="2001898"/>
              <a:ext cx="2500250" cy="1944538"/>
              <a:chOff x="3987044" y="465004"/>
              <a:chExt cx="2500250" cy="1944538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4338199" y="1246967"/>
                <a:ext cx="1099225" cy="1099225"/>
                <a:chOff x="659986" y="1461748"/>
                <a:chExt cx="2825784" cy="2825784"/>
              </a:xfrm>
            </p:grpSpPr>
            <p:sp>
              <p:nvSpPr>
                <p:cNvPr id="244" name="타원 243"/>
                <p:cNvSpPr/>
                <p:nvPr/>
              </p:nvSpPr>
              <p:spPr>
                <a:xfrm>
                  <a:off x="659986" y="1461748"/>
                  <a:ext cx="2825784" cy="28257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>
                  <a:off x="782380" y="1584142"/>
                  <a:ext cx="2580995" cy="2580995"/>
                </a:xfrm>
                <a:prstGeom prst="ellipse">
                  <a:avLst/>
                </a:prstGeom>
                <a:solidFill>
                  <a:srgbClr val="FFC000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1" name="이등변 삼각형 230"/>
              <p:cNvSpPr/>
              <p:nvPr/>
            </p:nvSpPr>
            <p:spPr>
              <a:xfrm rot="14069106">
                <a:off x="4107385" y="1981595"/>
                <a:ext cx="381267" cy="47462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2" name="그룹 231"/>
              <p:cNvGrpSpPr/>
              <p:nvPr/>
            </p:nvGrpSpPr>
            <p:grpSpPr>
              <a:xfrm>
                <a:off x="4498097" y="1137692"/>
                <a:ext cx="1099225" cy="1099225"/>
                <a:chOff x="659986" y="1461748"/>
                <a:chExt cx="2825784" cy="2825784"/>
              </a:xfrm>
            </p:grpSpPr>
            <p:sp>
              <p:nvSpPr>
                <p:cNvPr id="242" name="타원 241"/>
                <p:cNvSpPr/>
                <p:nvPr/>
              </p:nvSpPr>
              <p:spPr>
                <a:xfrm>
                  <a:off x="659986" y="1461748"/>
                  <a:ext cx="2825784" cy="28257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>
                  <a:off x="782380" y="1584142"/>
                  <a:ext cx="2580995" cy="2580995"/>
                </a:xfrm>
                <a:prstGeom prst="ellipse">
                  <a:avLst/>
                </a:prstGeom>
                <a:solidFill>
                  <a:srgbClr val="FFC000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3" name="그룹 232"/>
              <p:cNvGrpSpPr/>
              <p:nvPr/>
            </p:nvGrpSpPr>
            <p:grpSpPr>
              <a:xfrm>
                <a:off x="4708481" y="999389"/>
                <a:ext cx="1099225" cy="1099225"/>
                <a:chOff x="659986" y="1461748"/>
                <a:chExt cx="2825784" cy="2825784"/>
              </a:xfrm>
            </p:grpSpPr>
            <p:sp>
              <p:nvSpPr>
                <p:cNvPr id="240" name="타원 239"/>
                <p:cNvSpPr/>
                <p:nvPr/>
              </p:nvSpPr>
              <p:spPr>
                <a:xfrm>
                  <a:off x="659986" y="1461748"/>
                  <a:ext cx="2825784" cy="28257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>
                  <a:off x="782380" y="1584142"/>
                  <a:ext cx="2580995" cy="2580995"/>
                </a:xfrm>
                <a:prstGeom prst="ellipse">
                  <a:avLst/>
                </a:prstGeom>
                <a:solidFill>
                  <a:srgbClr val="FFC000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4" name="그룹 233"/>
              <p:cNvGrpSpPr/>
              <p:nvPr/>
            </p:nvGrpSpPr>
            <p:grpSpPr>
              <a:xfrm>
                <a:off x="4896395" y="485755"/>
                <a:ext cx="1590899" cy="1590901"/>
                <a:chOff x="4216400" y="736600"/>
                <a:chExt cx="2825783" cy="2825784"/>
              </a:xfrm>
            </p:grpSpPr>
            <p:sp>
              <p:nvSpPr>
                <p:cNvPr id="237" name="타원 236"/>
                <p:cNvSpPr/>
                <p:nvPr/>
              </p:nvSpPr>
              <p:spPr>
                <a:xfrm>
                  <a:off x="4216400" y="736600"/>
                  <a:ext cx="2825783" cy="282578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타원 237"/>
                <p:cNvSpPr/>
                <p:nvPr/>
              </p:nvSpPr>
              <p:spPr>
                <a:xfrm>
                  <a:off x="4338794" y="858994"/>
                  <a:ext cx="2580995" cy="2580995"/>
                </a:xfrm>
                <a:prstGeom prst="ellipse">
                  <a:avLst/>
                </a:prstGeom>
                <a:solidFill>
                  <a:srgbClr val="FFC000"/>
                </a:solidFill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5" name="자유형 234"/>
              <p:cNvSpPr/>
              <p:nvPr/>
            </p:nvSpPr>
            <p:spPr>
              <a:xfrm rot="20141354">
                <a:off x="3987044" y="685203"/>
                <a:ext cx="526131" cy="844011"/>
              </a:xfrm>
              <a:custGeom>
                <a:avLst/>
                <a:gdLst>
                  <a:gd name="connsiteX0" fmla="*/ 395502 w 981679"/>
                  <a:gd name="connsiteY0" fmla="*/ 46370 h 1574793"/>
                  <a:gd name="connsiteX1" fmla="*/ 976074 w 981679"/>
                  <a:gd name="connsiteY1" fmla="*/ 1570370 h 1574793"/>
                  <a:gd name="connsiteX2" fmla="*/ 18131 w 981679"/>
                  <a:gd name="connsiteY2" fmla="*/ 496313 h 1574793"/>
                  <a:gd name="connsiteX3" fmla="*/ 395502 w 981679"/>
                  <a:gd name="connsiteY3" fmla="*/ 46370 h 157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679" h="1574793">
                    <a:moveTo>
                      <a:pt x="395502" y="46370"/>
                    </a:moveTo>
                    <a:cubicBezTo>
                      <a:pt x="555159" y="225379"/>
                      <a:pt x="1038969" y="1495380"/>
                      <a:pt x="976074" y="1570370"/>
                    </a:cubicBezTo>
                    <a:cubicBezTo>
                      <a:pt x="913179" y="1645360"/>
                      <a:pt x="114893" y="745475"/>
                      <a:pt x="18131" y="496313"/>
                    </a:cubicBezTo>
                    <a:cubicBezTo>
                      <a:pt x="-78631" y="247151"/>
                      <a:pt x="235845" y="-132639"/>
                      <a:pt x="395502" y="46370"/>
                    </a:cubicBezTo>
                    <a:close/>
                  </a:path>
                </a:pathLst>
              </a:custGeom>
              <a:solidFill>
                <a:srgbClr val="FFC000"/>
              </a:solidFill>
              <a:ln w="539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자유형 235"/>
              <p:cNvSpPr/>
              <p:nvPr/>
            </p:nvSpPr>
            <p:spPr>
              <a:xfrm rot="20593617" flipH="1">
                <a:off x="4545562" y="465004"/>
                <a:ext cx="462457" cy="844011"/>
              </a:xfrm>
              <a:custGeom>
                <a:avLst/>
                <a:gdLst>
                  <a:gd name="connsiteX0" fmla="*/ 395502 w 981679"/>
                  <a:gd name="connsiteY0" fmla="*/ 46370 h 1574793"/>
                  <a:gd name="connsiteX1" fmla="*/ 976074 w 981679"/>
                  <a:gd name="connsiteY1" fmla="*/ 1570370 h 1574793"/>
                  <a:gd name="connsiteX2" fmla="*/ 18131 w 981679"/>
                  <a:gd name="connsiteY2" fmla="*/ 496313 h 1574793"/>
                  <a:gd name="connsiteX3" fmla="*/ 395502 w 981679"/>
                  <a:gd name="connsiteY3" fmla="*/ 46370 h 1574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679" h="1574793">
                    <a:moveTo>
                      <a:pt x="395502" y="46370"/>
                    </a:moveTo>
                    <a:cubicBezTo>
                      <a:pt x="555159" y="225379"/>
                      <a:pt x="1038969" y="1495380"/>
                      <a:pt x="976074" y="1570370"/>
                    </a:cubicBezTo>
                    <a:cubicBezTo>
                      <a:pt x="913179" y="1645360"/>
                      <a:pt x="114893" y="745475"/>
                      <a:pt x="18131" y="496313"/>
                    </a:cubicBezTo>
                    <a:cubicBezTo>
                      <a:pt x="-78631" y="247151"/>
                      <a:pt x="235845" y="-132639"/>
                      <a:pt x="395502" y="46370"/>
                    </a:cubicBezTo>
                    <a:close/>
                  </a:path>
                </a:pathLst>
              </a:custGeom>
              <a:solidFill>
                <a:srgbClr val="FFC000"/>
              </a:solidFill>
              <a:ln w="539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28" name="직선 연결선 227"/>
            <p:cNvCxnSpPr/>
            <p:nvPr/>
          </p:nvCxnSpPr>
          <p:spPr>
            <a:xfrm>
              <a:off x="-327626" y="3587897"/>
              <a:ext cx="326860" cy="460935"/>
            </a:xfrm>
            <a:prstGeom prst="line">
              <a:avLst/>
            </a:prstGeom>
            <a:ln w="22225">
              <a:solidFill>
                <a:srgbClr val="FADD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/>
            <p:cNvCxnSpPr/>
            <p:nvPr/>
          </p:nvCxnSpPr>
          <p:spPr>
            <a:xfrm>
              <a:off x="-226026" y="3537097"/>
              <a:ext cx="326860" cy="460935"/>
            </a:xfrm>
            <a:prstGeom prst="line">
              <a:avLst/>
            </a:prstGeom>
            <a:ln w="25400">
              <a:solidFill>
                <a:srgbClr val="FADD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그룹 220"/>
          <p:cNvGrpSpPr/>
          <p:nvPr/>
        </p:nvGrpSpPr>
        <p:grpSpPr>
          <a:xfrm rot="21085805">
            <a:off x="-4702716" y="-2914714"/>
            <a:ext cx="771603" cy="387263"/>
            <a:chOff x="-3648004" y="2789672"/>
            <a:chExt cx="948689" cy="476141"/>
          </a:xfrm>
        </p:grpSpPr>
        <p:sp>
          <p:nvSpPr>
            <p:cNvPr id="222" name="달 221"/>
            <p:cNvSpPr/>
            <p:nvPr/>
          </p:nvSpPr>
          <p:spPr>
            <a:xfrm rot="2349453">
              <a:off x="-3058093" y="2789672"/>
              <a:ext cx="271153" cy="397917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달 222"/>
            <p:cNvSpPr/>
            <p:nvPr/>
          </p:nvSpPr>
          <p:spPr>
            <a:xfrm rot="8212542">
              <a:off x="-3528947" y="2837604"/>
              <a:ext cx="271153" cy="428209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/>
            <p:cNvSpPr/>
            <p:nvPr/>
          </p:nvSpPr>
          <p:spPr>
            <a:xfrm>
              <a:off x="-3648004" y="2892694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/>
            <p:cNvSpPr/>
            <p:nvPr/>
          </p:nvSpPr>
          <p:spPr>
            <a:xfrm>
              <a:off x="-2818119" y="2832662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7" name="모서리가 둥근 직사각형 246"/>
          <p:cNvSpPr/>
          <p:nvPr/>
        </p:nvSpPr>
        <p:spPr>
          <a:xfrm>
            <a:off x="-5788080" y="-573192"/>
            <a:ext cx="2515733" cy="734084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TextBox 247"/>
          <p:cNvSpPr txBox="1"/>
          <p:nvPr/>
        </p:nvSpPr>
        <p:spPr>
          <a:xfrm>
            <a:off x="-5835743" y="-634690"/>
            <a:ext cx="2879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900" b="1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경상대점</a:t>
            </a:r>
            <a:endParaRPr lang="ko-KR" altLang="en-US" sz="4900" b="1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750314" y="3601286"/>
            <a:ext cx="3695700" cy="36957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7840" y="-2326458"/>
            <a:ext cx="1219200" cy="12192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1"/>
          <a:stretch/>
        </p:blipFill>
        <p:spPr>
          <a:xfrm>
            <a:off x="870134" y="-3604596"/>
            <a:ext cx="3706689" cy="3705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4534619" y="-2775291"/>
            <a:ext cx="15107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$</a:t>
            </a:r>
            <a:endParaRPr lang="ko-KR" altLang="en-US" sz="8800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627"/>
          <a:stretch/>
        </p:blipFill>
        <p:spPr>
          <a:xfrm>
            <a:off x="-13630319" y="-3280345"/>
            <a:ext cx="3706689" cy="369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0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9174510" y="-179810"/>
            <a:ext cx="2980339" cy="2825784"/>
            <a:chOff x="4216400" y="736600"/>
            <a:chExt cx="2980339" cy="2825784"/>
          </a:xfrm>
        </p:grpSpPr>
        <p:sp>
          <p:nvSpPr>
            <p:cNvPr id="31" name="타원 30"/>
            <p:cNvSpPr/>
            <p:nvPr/>
          </p:nvSpPr>
          <p:spPr>
            <a:xfrm>
              <a:off x="4216400" y="736600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338794" y="858994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1499" y="1022366"/>
              <a:ext cx="2324100" cy="161925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622349" y="2537768"/>
              <a:ext cx="2574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sz="3600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496707" y="382003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82255" y="6756402"/>
            <a:ext cx="2705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Copyright </a:t>
            </a:r>
            <a:r>
              <a:rPr lang="ko-KR" altLang="en-US" sz="1200" b="1" dirty="0" smtClean="0">
                <a:effectLst/>
                <a:latin typeface="+mj-ea"/>
                <a:ea typeface="+mj-ea"/>
              </a:rPr>
              <a:t>ⓒ</a:t>
            </a:r>
            <a:r>
              <a:rPr lang="en-US" altLang="ko-KR" sz="1200" b="1" dirty="0" smtClean="0">
                <a:effectLst/>
                <a:latin typeface="+mj-ea"/>
                <a:ea typeface="+mj-ea"/>
              </a:rPr>
              <a:t>2013 By </a:t>
            </a:r>
            <a:r>
              <a:rPr lang="ko-KR" altLang="en-US" sz="1200" b="1" dirty="0" smtClean="0">
                <a:effectLst/>
                <a:latin typeface="+mj-ea"/>
                <a:ea typeface="+mj-ea"/>
              </a:rPr>
              <a:t>경상대 </a:t>
            </a:r>
            <a:r>
              <a:rPr lang="en-US" altLang="ko-KR" sz="1200" b="1" dirty="0" err="1" smtClean="0">
                <a:latin typeface="+mj-ea"/>
                <a:ea typeface="+mj-ea"/>
              </a:rPr>
              <a:t>Isnew</a:t>
            </a:r>
            <a:endParaRPr lang="en-US" altLang="ko-KR" sz="1200" b="1" dirty="0" smtClean="0">
              <a:latin typeface="+mj-ea"/>
              <a:ea typeface="+mj-ea"/>
            </a:endParaRPr>
          </a:p>
          <a:p>
            <a:r>
              <a:rPr lang="en-US" altLang="ko-KR" sz="1200" b="1" dirty="0">
                <a:latin typeface="+mj-ea"/>
                <a:ea typeface="+mj-ea"/>
              </a:rPr>
              <a:t> </a:t>
            </a:r>
            <a:r>
              <a:rPr lang="en-US" altLang="ko-KR" sz="1200" b="1" dirty="0" smtClean="0">
                <a:latin typeface="+mj-ea"/>
                <a:ea typeface="+mj-ea"/>
              </a:rPr>
              <a:t>                   All Rights Reserved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44305" y="2127252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TEL.055 761 8192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96706" y="2438299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496706" y="2633347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496706" y="5865497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496706" y="5967085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3987044" y="465004"/>
            <a:ext cx="2602258" cy="1944538"/>
            <a:chOff x="3987044" y="465004"/>
            <a:chExt cx="2602258" cy="1944538"/>
          </a:xfrm>
        </p:grpSpPr>
        <p:grpSp>
          <p:nvGrpSpPr>
            <p:cNvPr id="36" name="그룹 35"/>
            <p:cNvGrpSpPr/>
            <p:nvPr/>
          </p:nvGrpSpPr>
          <p:grpSpPr>
            <a:xfrm>
              <a:off x="4338199" y="1246967"/>
              <a:ext cx="1099225" cy="1099225"/>
              <a:chOff x="659986" y="1461748"/>
              <a:chExt cx="2825784" cy="282578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이등변 삼각형 43"/>
            <p:cNvSpPr/>
            <p:nvPr/>
          </p:nvSpPr>
          <p:spPr>
            <a:xfrm rot="14069106">
              <a:off x="4107385" y="19815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4896396" y="485755"/>
              <a:ext cx="1692906" cy="1590901"/>
              <a:chOff x="4216400" y="736600"/>
              <a:chExt cx="3006968" cy="2825784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4648978" y="2517026"/>
                <a:ext cx="2574390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latin typeface="양재블럭체" panose="02020603020101020101" pitchFamily="18" charset="-127"/>
                    <a:ea typeface="양재블럭체" panose="02020603020101020101" pitchFamily="18" charset="-127"/>
                  </a:rPr>
                  <a:t>경상대점</a:t>
                </a:r>
                <a:endParaRPr lang="ko-KR" altLang="en-US" b="1" dirty="0">
                  <a:latin typeface="양재블럭체" panose="02020603020101020101" pitchFamily="18" charset="-127"/>
                  <a:ea typeface="양재블럭체" panose="02020603020101020101" pitchFamily="18" charset="-127"/>
                </a:endParaRPr>
              </a:p>
            </p:txBody>
          </p:sp>
        </p:grpSp>
        <p:sp>
          <p:nvSpPr>
            <p:cNvPr id="62" name="자유형 61"/>
            <p:cNvSpPr/>
            <p:nvPr/>
          </p:nvSpPr>
          <p:spPr>
            <a:xfrm rot="20141354">
              <a:off x="3987044" y="6852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 rot="20593617" flipH="1">
              <a:off x="4545562" y="4650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-627650" y="1980037"/>
            <a:ext cx="3877374" cy="285714"/>
            <a:chOff x="3496706" y="3286143"/>
            <a:chExt cx="3877374" cy="2857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080" y="3286143"/>
              <a:ext cx="2800000" cy="28571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496706" y="3286143"/>
              <a:ext cx="1211775" cy="28571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142414" y="3240608"/>
            <a:ext cx="257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DX만화2B" panose="02010606000101010101" pitchFamily="2" charset="-127"/>
                <a:ea typeface="DX만화2B" panose="02010606000101010101" pitchFamily="2" charset="-127"/>
              </a:rPr>
              <a:t>경상대점</a:t>
            </a:r>
            <a:endParaRPr lang="ko-KR" altLang="en-US" sz="3600" b="1" dirty="0">
              <a:latin typeface="DX만화2B" panose="02010606000101010101" pitchFamily="2" charset="-127"/>
              <a:ea typeface="DX만화2B" panose="02010606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72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68"/>
          <p:cNvSpPr/>
          <p:nvPr/>
        </p:nvSpPr>
        <p:spPr>
          <a:xfrm>
            <a:off x="963611" y="-358978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963611" y="-206578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963611" y="-54178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931166" y="3083401"/>
            <a:ext cx="257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양재블럭체" panose="02020603020101020101" pitchFamily="18" charset="-127"/>
                <a:ea typeface="양재블럭체" panose="02020603020101020101" pitchFamily="18" charset="-127"/>
              </a:rPr>
              <a:t>경상대점</a:t>
            </a:r>
            <a:endParaRPr lang="ko-KR" altLang="en-US" sz="3600" b="1" dirty="0"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984010" y="1114428"/>
            <a:ext cx="2980339" cy="2825784"/>
            <a:chOff x="4216400" y="736600"/>
            <a:chExt cx="2980339" cy="2825784"/>
          </a:xfrm>
        </p:grpSpPr>
        <p:sp>
          <p:nvSpPr>
            <p:cNvPr id="31" name="타원 30"/>
            <p:cNvSpPr/>
            <p:nvPr/>
          </p:nvSpPr>
          <p:spPr>
            <a:xfrm>
              <a:off x="4216400" y="736600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338794" y="858994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1499" y="1022366"/>
              <a:ext cx="2324100" cy="161925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622349" y="2537768"/>
              <a:ext cx="2574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sz="3600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31396" y="1379027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45507" y="7677226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Copyright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ⓒ</a:t>
            </a:r>
            <a:r>
              <a:rPr lang="en-US" altLang="ko-KR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2013 By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 </a:t>
            </a:r>
            <a:r>
              <a:rPr lang="en-US" altLang="ko-KR" sz="1400" b="1" dirty="0" err="1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</a:t>
            </a:r>
            <a:r>
              <a:rPr lang="en-US" altLang="ko-KR" sz="1400" b="1" dirty="0" err="1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snew</a:t>
            </a:r>
            <a:endParaRPr lang="en-US" altLang="ko-KR" sz="1400" b="1" dirty="0" smtClean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14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                      All Rights Reserved</a:t>
            </a:r>
            <a:endParaRPr lang="ko-KR" altLang="en-US" sz="1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-131397" y="3779971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-131397" y="3975019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-131397" y="6862521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-131397" y="6964109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-131397" y="4021842"/>
            <a:ext cx="3882683" cy="284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125175" y="3492941"/>
            <a:ext cx="1563551" cy="309286"/>
            <a:chOff x="7610958" y="2189306"/>
            <a:chExt cx="1563551" cy="309286"/>
          </a:xfrm>
        </p:grpSpPr>
        <p:sp>
          <p:nvSpPr>
            <p:cNvPr id="35" name="양쪽 모서리가 잘린 사각형 34"/>
            <p:cNvSpPr/>
            <p:nvPr/>
          </p:nvSpPr>
          <p:spPr>
            <a:xfrm>
              <a:off x="7610958" y="2189306"/>
              <a:ext cx="1563551" cy="309286"/>
            </a:xfrm>
            <a:prstGeom prst="snip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양쪽 모서리가 잘린 사각형 38"/>
            <p:cNvSpPr/>
            <p:nvPr/>
          </p:nvSpPr>
          <p:spPr>
            <a:xfrm>
              <a:off x="7650587" y="2220160"/>
              <a:ext cx="1485930" cy="247578"/>
            </a:xfrm>
            <a:prstGeom prst="snip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16202" y="3514644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TEL.055 761 8192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27286" y="5327200"/>
            <a:ext cx="4791075" cy="646538"/>
          </a:xfrm>
          <a:prstGeom prst="rect">
            <a:avLst/>
          </a:prstGeom>
          <a:gradFill>
            <a:gsLst>
              <a:gs pos="50000">
                <a:srgbClr val="FFC000"/>
              </a:gs>
              <a:gs pos="89000">
                <a:srgbClr val="FADD0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메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뉴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정 보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pic>
        <p:nvPicPr>
          <p:cNvPr id="1025" name="_x41163944" descr="EMB00001bd8349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2980" y="5175081"/>
            <a:ext cx="666985" cy="63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788417" y="235896"/>
            <a:ext cx="629752" cy="542483"/>
            <a:chOff x="485224" y="3057544"/>
            <a:chExt cx="629752" cy="542483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485224" y="3057544"/>
              <a:ext cx="629752" cy="54248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>
                  <a:alpha val="43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13348" y="3161060"/>
              <a:ext cx="416365" cy="661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613348" y="3313460"/>
              <a:ext cx="416365" cy="661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613348" y="3465860"/>
              <a:ext cx="416365" cy="6612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모서리가 둥근 직사각형 51"/>
          <p:cNvSpPr/>
          <p:nvPr/>
        </p:nvSpPr>
        <p:spPr>
          <a:xfrm>
            <a:off x="835488" y="-462494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51707" y="-356594"/>
            <a:ext cx="416365" cy="66123"/>
          </a:xfrm>
          <a:prstGeom prst="roundRect">
            <a:avLst/>
          </a:prstGeom>
          <a:gradFill>
            <a:gsLst>
              <a:gs pos="88000">
                <a:schemeClr val="tx1">
                  <a:lumMod val="75000"/>
                  <a:lumOff val="25000"/>
                </a:schemeClr>
              </a:gs>
              <a:gs pos="49000">
                <a:schemeClr val="tx1"/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951707" y="-218483"/>
            <a:ext cx="416365" cy="66123"/>
          </a:xfrm>
          <a:prstGeom prst="roundRect">
            <a:avLst/>
          </a:prstGeom>
          <a:gradFill>
            <a:gsLst>
              <a:gs pos="88000">
                <a:schemeClr val="tx1">
                  <a:lumMod val="75000"/>
                  <a:lumOff val="25000"/>
                </a:schemeClr>
              </a:gs>
              <a:gs pos="49000">
                <a:schemeClr val="tx1"/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951707" y="-74010"/>
            <a:ext cx="416365" cy="66123"/>
          </a:xfrm>
          <a:prstGeom prst="roundRect">
            <a:avLst/>
          </a:prstGeom>
          <a:gradFill>
            <a:gsLst>
              <a:gs pos="88000">
                <a:schemeClr val="tx1">
                  <a:lumMod val="75000"/>
                  <a:lumOff val="25000"/>
                </a:schemeClr>
              </a:gs>
              <a:gs pos="49000">
                <a:schemeClr val="tx1"/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90" y="4486401"/>
            <a:ext cx="4791871" cy="64623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4378060" y="3379136"/>
            <a:ext cx="4791075" cy="646538"/>
          </a:xfrm>
          <a:prstGeom prst="rect">
            <a:avLst/>
          </a:prstGeom>
          <a:gradFill>
            <a:gsLst>
              <a:gs pos="50000">
                <a:srgbClr val="FFC000"/>
              </a:gs>
              <a:gs pos="89000">
                <a:srgbClr val="FADD0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장 바 구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니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427286" y="6457216"/>
            <a:ext cx="4791075" cy="646538"/>
          </a:xfrm>
          <a:prstGeom prst="rect">
            <a:avLst/>
          </a:prstGeom>
          <a:gradFill>
            <a:gsLst>
              <a:gs pos="0">
                <a:srgbClr val="FFC000"/>
              </a:gs>
              <a:gs pos="89000">
                <a:srgbClr val="FADD06"/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꿀 닭 메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뉴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426490" y="7103754"/>
            <a:ext cx="47918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426490" y="5973738"/>
            <a:ext cx="47918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384884" y="4025674"/>
            <a:ext cx="47918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6575169" y="2373113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6703293" y="2476629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6703293" y="2629029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6703293" y="2781429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다리꼴 10"/>
          <p:cNvSpPr/>
          <p:nvPr/>
        </p:nvSpPr>
        <p:spPr>
          <a:xfrm rot="10800000">
            <a:off x="5089187" y="879982"/>
            <a:ext cx="1022350" cy="555121"/>
          </a:xfrm>
          <a:prstGeom prst="trapezoi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5181600" y="1435103"/>
            <a:ext cx="31750" cy="17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171648" y="1611347"/>
            <a:ext cx="800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709649" y="7403686"/>
            <a:ext cx="2882602" cy="6932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5791956" y="7479271"/>
            <a:ext cx="2717987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장 바 구 </a:t>
            </a:r>
            <a:r>
              <a:rPr lang="ko-KR" altLang="en-US" b="1" dirty="0" err="1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니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984010" y="7666334"/>
            <a:ext cx="2717986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장 바 구 </a:t>
            </a:r>
            <a:r>
              <a:rPr lang="ko-KR" altLang="en-US" b="1" dirty="0" err="1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니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822823" y="5673765"/>
            <a:ext cx="4791075" cy="646538"/>
          </a:xfrm>
          <a:prstGeom prst="rect">
            <a:avLst/>
          </a:prstGeom>
          <a:gradFill>
            <a:gsLst>
              <a:gs pos="0">
                <a:srgbClr val="FFC000"/>
              </a:gs>
              <a:gs pos="89000">
                <a:srgbClr val="FADD06"/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마 이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페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이 지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7822027" y="6320303"/>
            <a:ext cx="47918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2346095" y="-2792668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꿀 닭 메 </a:t>
            </a:r>
            <a:r>
              <a:rPr lang="ko-KR" altLang="en-US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뉴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859366" y="-1841257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마 이 </a:t>
            </a:r>
            <a:r>
              <a:rPr lang="ko-KR" altLang="en-US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페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이 지 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8001363" y="-728462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장 바 구 </a:t>
            </a:r>
            <a:r>
              <a:rPr lang="ko-KR" altLang="en-US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니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522220" y="-939888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주 문 정 보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880195" y="8670335"/>
            <a:ext cx="2882602" cy="6932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12613898" y="7156448"/>
            <a:ext cx="2717987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 문 하 기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4962503" y="8745699"/>
            <a:ext cx="2717986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 문 하 기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94118" y="392143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394118" y="544543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394118" y="696943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942270" y="288627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1975645" y="135019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위로 구부러진 화살표 12"/>
          <p:cNvSpPr/>
          <p:nvPr/>
        </p:nvSpPr>
        <p:spPr>
          <a:xfrm>
            <a:off x="1007266" y="570087"/>
            <a:ext cx="514839" cy="227304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위로 구부러진 화살표 99"/>
          <p:cNvSpPr/>
          <p:nvPr/>
        </p:nvSpPr>
        <p:spPr>
          <a:xfrm rot="10800000">
            <a:off x="959455" y="326427"/>
            <a:ext cx="536573" cy="244912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위로 구부러진 화살표 100"/>
          <p:cNvSpPr/>
          <p:nvPr/>
        </p:nvSpPr>
        <p:spPr>
          <a:xfrm>
            <a:off x="2071263" y="430711"/>
            <a:ext cx="514839" cy="227304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위로 구부러진 화살표 101"/>
          <p:cNvSpPr/>
          <p:nvPr/>
        </p:nvSpPr>
        <p:spPr>
          <a:xfrm rot="10800000">
            <a:off x="2023452" y="187051"/>
            <a:ext cx="536573" cy="244912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이등변 삼각형 16"/>
          <p:cNvSpPr/>
          <p:nvPr/>
        </p:nvSpPr>
        <p:spPr>
          <a:xfrm rot="12481550">
            <a:off x="4939916" y="1802563"/>
            <a:ext cx="366008" cy="1573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이등변 삼각형 102"/>
          <p:cNvSpPr/>
          <p:nvPr/>
        </p:nvSpPr>
        <p:spPr>
          <a:xfrm rot="7869045">
            <a:off x="4936543" y="1853689"/>
            <a:ext cx="366008" cy="157347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-1172980" y="-114131"/>
            <a:ext cx="14493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경상대점</a:t>
            </a:r>
            <a:endParaRPr lang="ko-KR" altLang="en-US" sz="22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289067" y="1754478"/>
            <a:ext cx="2551458" cy="2012687"/>
            <a:chOff x="4025144" y="485755"/>
            <a:chExt cx="2551458" cy="2012687"/>
          </a:xfrm>
        </p:grpSpPr>
        <p:grpSp>
          <p:nvGrpSpPr>
            <p:cNvPr id="95" name="그룹 94"/>
            <p:cNvGrpSpPr/>
            <p:nvPr/>
          </p:nvGrpSpPr>
          <p:grpSpPr>
            <a:xfrm>
              <a:off x="4376300" y="1358078"/>
              <a:ext cx="1013513" cy="1004003"/>
              <a:chOff x="757933" y="1747381"/>
              <a:chExt cx="2605444" cy="2580996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757933" y="1811937"/>
                <a:ext cx="2422134" cy="242213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/>
              <p:cNvSpPr/>
              <p:nvPr/>
            </p:nvSpPr>
            <p:spPr>
              <a:xfrm>
                <a:off x="782380" y="1747381"/>
                <a:ext cx="2580997" cy="2580996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7" name="이등변 삼각형 96"/>
            <p:cNvSpPr/>
            <p:nvPr/>
          </p:nvSpPr>
          <p:spPr>
            <a:xfrm rot="13846519">
              <a:off x="4158185" y="20704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113" name="타원 112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/>
              <p:cNvSpPr/>
              <p:nvPr/>
            </p:nvSpPr>
            <p:spPr>
              <a:xfrm>
                <a:off x="864000" y="1682086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46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111" name="타원 110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타원 111"/>
              <p:cNvSpPr/>
              <p:nvPr/>
            </p:nvSpPr>
            <p:spPr>
              <a:xfrm>
                <a:off x="847676" y="1665762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33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4896396" y="485755"/>
              <a:ext cx="1680206" cy="1590901"/>
              <a:chOff x="4216400" y="736600"/>
              <a:chExt cx="2984410" cy="2825784"/>
            </a:xfrm>
          </p:grpSpPr>
          <p:sp>
            <p:nvSpPr>
              <p:cNvPr id="107" name="타원 106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9" name="그림 10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110" name="TextBox 109"/>
              <p:cNvSpPr txBox="1"/>
              <p:nvPr/>
            </p:nvSpPr>
            <p:spPr>
              <a:xfrm>
                <a:off x="4626420" y="2494468"/>
                <a:ext cx="2574390" cy="710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경상대점</a:t>
                </a:r>
                <a:endParaRPr lang="ko-KR" altLang="en-US" sz="2000" b="1" dirty="0">
                  <a:latin typeface="1훈화양연화 R" panose="02020603020101020101" pitchFamily="18" charset="-127"/>
                  <a:ea typeface="1훈화양연화 R" panose="02020603020101020101" pitchFamily="18" charset="-127"/>
                </a:endParaRPr>
              </a:p>
            </p:txBody>
          </p:sp>
        </p:grpSp>
        <p:sp>
          <p:nvSpPr>
            <p:cNvPr id="105" name="자유형 104"/>
            <p:cNvSpPr/>
            <p:nvPr/>
          </p:nvSpPr>
          <p:spPr>
            <a:xfrm rot="20141354">
              <a:off x="4025144" y="7106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자유형 105"/>
            <p:cNvSpPr/>
            <p:nvPr/>
          </p:nvSpPr>
          <p:spPr>
            <a:xfrm rot="20593617" flipH="1">
              <a:off x="4558262" y="5158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-4418314" y="-2495395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주 문 현 황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-4164367" y="-1484398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일 일 판 매 현 황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712497" y="376970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883447" y="62711"/>
            <a:ext cx="66675" cy="62685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2972228" y="255113"/>
            <a:ext cx="66675" cy="42814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3062200" y="446620"/>
            <a:ext cx="66675" cy="24167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3143367" y="165598"/>
            <a:ext cx="66675" cy="51806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2797662" y="446620"/>
            <a:ext cx="66675" cy="24167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4907805" y="426381"/>
            <a:ext cx="66675" cy="4347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4996586" y="559823"/>
            <a:ext cx="66675" cy="2969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5086558" y="692645"/>
            <a:ext cx="66675" cy="1676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5167725" y="497739"/>
            <a:ext cx="66675" cy="35930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4822020" y="692645"/>
            <a:ext cx="66675" cy="1676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3863365" y="924821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4080129" y="985811"/>
            <a:ext cx="66675" cy="4347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4168910" y="1119253"/>
            <a:ext cx="66675" cy="2969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4258882" y="1252075"/>
            <a:ext cx="66675" cy="16761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4340049" y="1057169"/>
            <a:ext cx="66675" cy="35930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3994344" y="1252075"/>
            <a:ext cx="66675" cy="1676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/>
          <p:cNvGrpSpPr/>
          <p:nvPr/>
        </p:nvGrpSpPr>
        <p:grpSpPr>
          <a:xfrm rot="21096527">
            <a:off x="1242327" y="1412367"/>
            <a:ext cx="948689" cy="476141"/>
            <a:chOff x="-3648004" y="2789672"/>
            <a:chExt cx="948689" cy="476141"/>
          </a:xfrm>
        </p:grpSpPr>
        <p:sp>
          <p:nvSpPr>
            <p:cNvPr id="121" name="달 120"/>
            <p:cNvSpPr/>
            <p:nvPr/>
          </p:nvSpPr>
          <p:spPr>
            <a:xfrm rot="2349453">
              <a:off x="-3058093" y="2789672"/>
              <a:ext cx="271153" cy="397917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달 136"/>
            <p:cNvSpPr/>
            <p:nvPr/>
          </p:nvSpPr>
          <p:spPr>
            <a:xfrm rot="8212542">
              <a:off x="-3528947" y="2837604"/>
              <a:ext cx="271153" cy="428209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-3648004" y="2892694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-2818119" y="2832662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0" name="직사각형 139"/>
          <p:cNvSpPr/>
          <p:nvPr/>
        </p:nvSpPr>
        <p:spPr>
          <a:xfrm>
            <a:off x="-6609662" y="-305256"/>
            <a:ext cx="4791075" cy="646538"/>
          </a:xfrm>
          <a:prstGeom prst="rect">
            <a:avLst/>
          </a:prstGeom>
          <a:gradFill>
            <a:gsLst>
              <a:gs pos="90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주 문 </a:t>
            </a:r>
            <a:r>
              <a:rPr lang="ko-KR" altLang="en-US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완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ko-KR" altLang="en-US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료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-1482308" y="940702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-1482308" y="1093102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-1482308" y="1245502"/>
            <a:ext cx="416365" cy="6612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-1610431" y="837186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-1494212" y="1225670"/>
            <a:ext cx="416365" cy="66123"/>
          </a:xfrm>
          <a:prstGeom prst="roundRect">
            <a:avLst/>
          </a:prstGeom>
          <a:gradFill>
            <a:gsLst>
              <a:gs pos="88000">
                <a:schemeClr val="tx1">
                  <a:lumMod val="75000"/>
                  <a:lumOff val="25000"/>
                </a:schemeClr>
              </a:gs>
              <a:gs pos="49000">
                <a:schemeClr val="tx1"/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-1707599" y="3331797"/>
            <a:ext cx="629752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$</a:t>
            </a:r>
            <a:endParaRPr lang="ko-KR" altLang="en-US" sz="3200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-1802732" y="4265544"/>
            <a:ext cx="629752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$</a:t>
            </a:r>
            <a:endParaRPr lang="ko-KR" altLang="en-US" sz="3200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2349521" y="2354147"/>
            <a:ext cx="38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$</a:t>
            </a:r>
            <a:endParaRPr lang="ko-KR" altLang="en-US" sz="3600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-2561662" y="3406566"/>
            <a:ext cx="70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$</a:t>
            </a:r>
            <a:endParaRPr lang="ko-KR" altLang="en-US" sz="3600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t="9853" r="6572" b="24217"/>
          <a:stretch/>
        </p:blipFill>
        <p:spPr>
          <a:xfrm>
            <a:off x="5817394" y="2369344"/>
            <a:ext cx="642938" cy="5667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t="10109" r="5453" b="24514"/>
          <a:stretch/>
        </p:blipFill>
        <p:spPr>
          <a:xfrm>
            <a:off x="5772150" y="3086100"/>
            <a:ext cx="652463" cy="561975"/>
          </a:xfrm>
          <a:prstGeom prst="rect">
            <a:avLst/>
          </a:prstGeom>
        </p:spPr>
      </p:pic>
      <p:sp>
        <p:nvSpPr>
          <p:cNvPr id="184" name="직사각형 183"/>
          <p:cNvSpPr/>
          <p:nvPr/>
        </p:nvSpPr>
        <p:spPr>
          <a:xfrm>
            <a:off x="-6456551" y="2835494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/>
          <p:cNvSpPr txBox="1"/>
          <p:nvPr/>
        </p:nvSpPr>
        <p:spPr>
          <a:xfrm>
            <a:off x="-5579648" y="9133693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Copyright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ⓒ</a:t>
            </a:r>
            <a:r>
              <a:rPr lang="en-US" altLang="ko-KR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2013 By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 </a:t>
            </a:r>
            <a:r>
              <a:rPr lang="en-US" altLang="ko-KR" sz="1400" b="1" dirty="0" err="1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</a:t>
            </a:r>
            <a:r>
              <a:rPr lang="en-US" altLang="ko-KR" sz="1400" b="1" dirty="0" err="1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snew</a:t>
            </a:r>
            <a:endParaRPr lang="en-US" altLang="ko-KR" sz="1400" b="1" dirty="0" smtClean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14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                      All Rights Reserved</a:t>
            </a:r>
            <a:endParaRPr lang="ko-KR" altLang="en-US" sz="1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-6456552" y="5236438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직사각형 186"/>
          <p:cNvSpPr/>
          <p:nvPr/>
        </p:nvSpPr>
        <p:spPr>
          <a:xfrm>
            <a:off x="-6456552" y="5431486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직사각형 187"/>
          <p:cNvSpPr/>
          <p:nvPr/>
        </p:nvSpPr>
        <p:spPr>
          <a:xfrm>
            <a:off x="-6456552" y="7941516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직사각형 188"/>
          <p:cNvSpPr/>
          <p:nvPr/>
        </p:nvSpPr>
        <p:spPr>
          <a:xfrm>
            <a:off x="-6456552" y="8043104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직사각형 189"/>
          <p:cNvSpPr/>
          <p:nvPr/>
        </p:nvSpPr>
        <p:spPr>
          <a:xfrm>
            <a:off x="-6456552" y="5478309"/>
            <a:ext cx="3882683" cy="2447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1" name="그룹 190"/>
          <p:cNvGrpSpPr/>
          <p:nvPr/>
        </p:nvGrpSpPr>
        <p:grpSpPr>
          <a:xfrm>
            <a:off x="-4199980" y="4949408"/>
            <a:ext cx="1563551" cy="309286"/>
            <a:chOff x="7610958" y="2189306"/>
            <a:chExt cx="1563551" cy="309286"/>
          </a:xfrm>
        </p:grpSpPr>
        <p:sp>
          <p:nvSpPr>
            <p:cNvPr id="192" name="양쪽 모서리가 잘린 사각형 191"/>
            <p:cNvSpPr/>
            <p:nvPr/>
          </p:nvSpPr>
          <p:spPr>
            <a:xfrm>
              <a:off x="7610958" y="2189306"/>
              <a:ext cx="1563551" cy="309286"/>
            </a:xfrm>
            <a:prstGeom prst="snip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양쪽 모서리가 잘린 사각형 192"/>
            <p:cNvSpPr/>
            <p:nvPr/>
          </p:nvSpPr>
          <p:spPr>
            <a:xfrm>
              <a:off x="7650587" y="2220160"/>
              <a:ext cx="1485930" cy="247578"/>
            </a:xfrm>
            <a:prstGeom prst="snip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-4108953" y="4971111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TEL.055 761 8192</a:t>
            </a:r>
            <a:endParaRPr lang="ko-KR" altLang="en-US" sz="1200" b="1" dirty="0">
              <a:latin typeface="+mj-ea"/>
              <a:ea typeface="+mj-ea"/>
            </a:endParaRPr>
          </a:p>
        </p:txBody>
      </p:sp>
      <p:grpSp>
        <p:nvGrpSpPr>
          <p:cNvPr id="195" name="그룹 194"/>
          <p:cNvGrpSpPr/>
          <p:nvPr/>
        </p:nvGrpSpPr>
        <p:grpSpPr>
          <a:xfrm>
            <a:off x="-6036088" y="3210945"/>
            <a:ext cx="2551458" cy="2012687"/>
            <a:chOff x="4025144" y="485755"/>
            <a:chExt cx="2551458" cy="2012687"/>
          </a:xfrm>
        </p:grpSpPr>
        <p:grpSp>
          <p:nvGrpSpPr>
            <p:cNvPr id="196" name="그룹 195"/>
            <p:cNvGrpSpPr/>
            <p:nvPr/>
          </p:nvGrpSpPr>
          <p:grpSpPr>
            <a:xfrm>
              <a:off x="4376300" y="1358078"/>
              <a:ext cx="1013513" cy="1004003"/>
              <a:chOff x="757933" y="1747381"/>
              <a:chExt cx="2605444" cy="2580996"/>
            </a:xfrm>
          </p:grpSpPr>
          <p:sp>
            <p:nvSpPr>
              <p:cNvPr id="211" name="타원 210"/>
              <p:cNvSpPr/>
              <p:nvPr/>
            </p:nvSpPr>
            <p:spPr>
              <a:xfrm>
                <a:off x="757933" y="1811937"/>
                <a:ext cx="2422134" cy="242213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782380" y="1747381"/>
                <a:ext cx="2580997" cy="2580996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7" name="이등변 삼각형 196"/>
            <p:cNvSpPr/>
            <p:nvPr/>
          </p:nvSpPr>
          <p:spPr>
            <a:xfrm rot="13846519">
              <a:off x="4158185" y="2070495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4498097" y="1137692"/>
              <a:ext cx="1099225" cy="1099225"/>
              <a:chOff x="659986" y="1461748"/>
              <a:chExt cx="2825784" cy="2825784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타원 209"/>
              <p:cNvSpPr/>
              <p:nvPr/>
            </p:nvSpPr>
            <p:spPr>
              <a:xfrm>
                <a:off x="864000" y="1682086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46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4708481" y="999389"/>
              <a:ext cx="1099225" cy="1099225"/>
              <a:chOff x="659986" y="1461748"/>
              <a:chExt cx="2825784" cy="2825784"/>
            </a:xfrm>
          </p:grpSpPr>
          <p:sp>
            <p:nvSpPr>
              <p:cNvPr id="207" name="타원 206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타원 207"/>
              <p:cNvSpPr/>
              <p:nvPr/>
            </p:nvSpPr>
            <p:spPr>
              <a:xfrm>
                <a:off x="847676" y="1665762"/>
                <a:ext cx="2580996" cy="2580996"/>
              </a:xfrm>
              <a:prstGeom prst="ellipse">
                <a:avLst/>
              </a:prstGeom>
              <a:solidFill>
                <a:srgbClr val="FFC000"/>
              </a:solidFill>
              <a:ln w="133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4896396" y="485755"/>
              <a:ext cx="1680206" cy="1590901"/>
              <a:chOff x="4216400" y="736600"/>
              <a:chExt cx="2984410" cy="2825784"/>
            </a:xfrm>
          </p:grpSpPr>
          <p:sp>
            <p:nvSpPr>
              <p:cNvPr id="203" name="타원 202"/>
              <p:cNvSpPr/>
              <p:nvPr/>
            </p:nvSpPr>
            <p:spPr>
              <a:xfrm>
                <a:off x="4216400" y="736600"/>
                <a:ext cx="2825783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4338794" y="858994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" name="그림 204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499" y="1022366"/>
                <a:ext cx="2324100" cy="1619250"/>
              </a:xfrm>
              <a:prstGeom prst="rect">
                <a:avLst/>
              </a:prstGeom>
            </p:spPr>
          </p:pic>
          <p:sp>
            <p:nvSpPr>
              <p:cNvPr id="206" name="TextBox 205"/>
              <p:cNvSpPr txBox="1"/>
              <p:nvPr/>
            </p:nvSpPr>
            <p:spPr>
              <a:xfrm>
                <a:off x="4626420" y="2494468"/>
                <a:ext cx="2574390" cy="710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 smtClean="0"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경상대점</a:t>
                </a:r>
                <a:endParaRPr lang="ko-KR" altLang="en-US" sz="2000" b="1" dirty="0">
                  <a:latin typeface="1훈화양연화 R" panose="02020603020101020101" pitchFamily="18" charset="-127"/>
                  <a:ea typeface="1훈화양연화 R" panose="02020603020101020101" pitchFamily="18" charset="-127"/>
                </a:endParaRPr>
              </a:p>
            </p:txBody>
          </p:sp>
        </p:grpSp>
        <p:sp>
          <p:nvSpPr>
            <p:cNvPr id="201" name="자유형 200"/>
            <p:cNvSpPr/>
            <p:nvPr/>
          </p:nvSpPr>
          <p:spPr>
            <a:xfrm rot="20141354">
              <a:off x="4025144" y="7106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자유형 201"/>
            <p:cNvSpPr/>
            <p:nvPr/>
          </p:nvSpPr>
          <p:spPr>
            <a:xfrm rot="20593617" flipH="1">
              <a:off x="4558262" y="515804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3" name="직사각형 212"/>
          <p:cNvSpPr/>
          <p:nvPr/>
        </p:nvSpPr>
        <p:spPr>
          <a:xfrm>
            <a:off x="-2330811" y="2708542"/>
            <a:ext cx="66675" cy="1676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4" name="그룹 213"/>
          <p:cNvGrpSpPr/>
          <p:nvPr/>
        </p:nvGrpSpPr>
        <p:grpSpPr>
          <a:xfrm rot="21096527">
            <a:off x="-5082828" y="2868834"/>
            <a:ext cx="948689" cy="476141"/>
            <a:chOff x="-3648004" y="2789672"/>
            <a:chExt cx="948689" cy="476141"/>
          </a:xfrm>
        </p:grpSpPr>
        <p:sp>
          <p:nvSpPr>
            <p:cNvPr id="215" name="달 214"/>
            <p:cNvSpPr/>
            <p:nvPr/>
          </p:nvSpPr>
          <p:spPr>
            <a:xfrm rot="2349453">
              <a:off x="-3058093" y="2789672"/>
              <a:ext cx="271153" cy="397917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달 215"/>
            <p:cNvSpPr/>
            <p:nvPr/>
          </p:nvSpPr>
          <p:spPr>
            <a:xfrm rot="8212542">
              <a:off x="-3528947" y="2837604"/>
              <a:ext cx="271153" cy="428209"/>
            </a:xfrm>
            <a:prstGeom prst="moon">
              <a:avLst>
                <a:gd name="adj" fmla="val 295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/>
            <p:cNvSpPr/>
            <p:nvPr/>
          </p:nvSpPr>
          <p:spPr>
            <a:xfrm>
              <a:off x="-3648004" y="2892694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타원 217"/>
            <p:cNvSpPr/>
            <p:nvPr/>
          </p:nvSpPr>
          <p:spPr>
            <a:xfrm>
              <a:off x="-2818119" y="2832662"/>
              <a:ext cx="118804" cy="1188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120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31166" y="3083401"/>
            <a:ext cx="2574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경상대점</a:t>
            </a:r>
            <a:endParaRPr lang="ko-KR" altLang="en-US" sz="3600" b="1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9174510" y="-179810"/>
            <a:ext cx="2980339" cy="2825784"/>
            <a:chOff x="4216400" y="736600"/>
            <a:chExt cx="2980339" cy="2825784"/>
          </a:xfrm>
        </p:grpSpPr>
        <p:sp>
          <p:nvSpPr>
            <p:cNvPr id="31" name="타원 30"/>
            <p:cNvSpPr/>
            <p:nvPr/>
          </p:nvSpPr>
          <p:spPr>
            <a:xfrm>
              <a:off x="4216400" y="736600"/>
              <a:ext cx="2825784" cy="2825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338794" y="858994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71499" y="1022366"/>
              <a:ext cx="2324100" cy="161925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622349" y="2537768"/>
              <a:ext cx="25743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sz="3600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5348468" y="734054"/>
            <a:ext cx="3882683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-14429620" y="7025903"/>
            <a:ext cx="2973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Copyright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ⓒ</a:t>
            </a:r>
            <a:r>
              <a:rPr lang="en-US" altLang="ko-KR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2013 By </a:t>
            </a:r>
            <a:r>
              <a:rPr lang="ko-KR" altLang="en-US" sz="1400" b="1" dirty="0" smtClean="0">
                <a:effectLst/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 </a:t>
            </a:r>
            <a:r>
              <a:rPr lang="en-US" altLang="ko-KR" sz="1400" b="1" dirty="0" err="1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</a:t>
            </a:r>
            <a:r>
              <a:rPr lang="en-US" altLang="ko-KR" sz="1400" b="1" dirty="0" err="1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snew</a:t>
            </a:r>
            <a:endParaRPr lang="en-US" altLang="ko-KR" sz="1400" b="1" dirty="0" smtClean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r>
              <a:rPr lang="en-US" altLang="ko-KR" sz="1400" b="1" dirty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1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                      All Rights Reserved</a:t>
            </a:r>
            <a:endParaRPr lang="ko-KR" altLang="en-US" sz="1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15348469" y="6471548"/>
            <a:ext cx="3882683" cy="49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-15348469" y="6573136"/>
            <a:ext cx="3882683" cy="13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-15124225" y="7090941"/>
            <a:ext cx="357450" cy="357451"/>
            <a:chOff x="659986" y="1461748"/>
            <a:chExt cx="2825784" cy="2825784"/>
          </a:xfrm>
        </p:grpSpPr>
        <p:sp>
          <p:nvSpPr>
            <p:cNvPr id="37" name="타원 36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이등변 삼각형 43"/>
          <p:cNvSpPr/>
          <p:nvPr/>
        </p:nvSpPr>
        <p:spPr>
          <a:xfrm rot="14069106">
            <a:off x="-15199282" y="7329830"/>
            <a:ext cx="123982" cy="1543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-15072229" y="7055406"/>
            <a:ext cx="357450" cy="357451"/>
            <a:chOff x="659986" y="1461748"/>
            <a:chExt cx="2825784" cy="2825784"/>
          </a:xfrm>
        </p:grpSpPr>
        <p:sp>
          <p:nvSpPr>
            <p:cNvPr id="46" name="타원 45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15003815" y="7010433"/>
            <a:ext cx="357450" cy="357451"/>
            <a:chOff x="659986" y="1461748"/>
            <a:chExt cx="2825784" cy="2825784"/>
          </a:xfrm>
        </p:grpSpPr>
        <p:sp>
          <p:nvSpPr>
            <p:cNvPr id="54" name="타원 53"/>
            <p:cNvSpPr/>
            <p:nvPr/>
          </p:nvSpPr>
          <p:spPr>
            <a:xfrm>
              <a:off x="659986" y="1461748"/>
              <a:ext cx="2825784" cy="282578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782380" y="1584142"/>
              <a:ext cx="2580995" cy="2580995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/>
          <p:cNvSpPr/>
          <p:nvPr/>
        </p:nvSpPr>
        <p:spPr>
          <a:xfrm>
            <a:off x="-14942708" y="6843407"/>
            <a:ext cx="517335" cy="5173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-14920301" y="6865815"/>
            <a:ext cx="472520" cy="472521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896005" y="6895724"/>
            <a:ext cx="425489" cy="29644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-14953201" y="7113795"/>
            <a:ext cx="5473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경상대점</a:t>
            </a:r>
            <a:endParaRPr lang="ko-KR" altLang="en-US" sz="7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62" name="자유형 61"/>
          <p:cNvSpPr/>
          <p:nvPr/>
        </p:nvSpPr>
        <p:spPr>
          <a:xfrm rot="20141354">
            <a:off x="-15238415" y="6908264"/>
            <a:ext cx="171089" cy="274459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20593617" flipH="1">
            <a:off x="-15056794" y="6836659"/>
            <a:ext cx="150384" cy="274459"/>
          </a:xfrm>
          <a:custGeom>
            <a:avLst/>
            <a:gdLst>
              <a:gd name="connsiteX0" fmla="*/ 395502 w 981679"/>
              <a:gd name="connsiteY0" fmla="*/ 46370 h 1574793"/>
              <a:gd name="connsiteX1" fmla="*/ 976074 w 981679"/>
              <a:gd name="connsiteY1" fmla="*/ 1570370 h 1574793"/>
              <a:gd name="connsiteX2" fmla="*/ 18131 w 981679"/>
              <a:gd name="connsiteY2" fmla="*/ 496313 h 1574793"/>
              <a:gd name="connsiteX3" fmla="*/ 395502 w 981679"/>
              <a:gd name="connsiteY3" fmla="*/ 46370 h 157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1679" h="1574793">
                <a:moveTo>
                  <a:pt x="395502" y="46370"/>
                </a:moveTo>
                <a:cubicBezTo>
                  <a:pt x="555159" y="225379"/>
                  <a:pt x="1038969" y="1495380"/>
                  <a:pt x="976074" y="1570370"/>
                </a:cubicBezTo>
                <a:cubicBezTo>
                  <a:pt x="913179" y="1645360"/>
                  <a:pt x="114893" y="745475"/>
                  <a:pt x="18131" y="496313"/>
                </a:cubicBezTo>
                <a:cubicBezTo>
                  <a:pt x="-78631" y="247151"/>
                  <a:pt x="235845" y="-132639"/>
                  <a:pt x="395502" y="46370"/>
                </a:cubicBezTo>
                <a:close/>
              </a:path>
            </a:pathLst>
          </a:custGeom>
          <a:solidFill>
            <a:srgbClr val="FFC00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 rot="10800000">
            <a:off x="-13142111" y="6691146"/>
            <a:ext cx="1563551" cy="309286"/>
            <a:chOff x="7610958" y="2189306"/>
            <a:chExt cx="1563551" cy="309286"/>
          </a:xfrm>
        </p:grpSpPr>
        <p:sp>
          <p:nvSpPr>
            <p:cNvPr id="35" name="양쪽 모서리가 잘린 사각형 34"/>
            <p:cNvSpPr/>
            <p:nvPr/>
          </p:nvSpPr>
          <p:spPr>
            <a:xfrm>
              <a:off x="7610958" y="2189306"/>
              <a:ext cx="1563551" cy="309286"/>
            </a:xfrm>
            <a:prstGeom prst="snip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양쪽 모서리가 잘린 사각형 38"/>
            <p:cNvSpPr/>
            <p:nvPr/>
          </p:nvSpPr>
          <p:spPr>
            <a:xfrm>
              <a:off x="7650587" y="2220160"/>
              <a:ext cx="1485930" cy="247578"/>
            </a:xfrm>
            <a:prstGeom prst="snip2Same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-13114585" y="6701730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TEL.055 761 8192</a:t>
            </a:r>
            <a:endParaRPr lang="ko-KR" altLang="en-US" sz="1200" b="1" dirty="0"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3560" y="105956"/>
            <a:ext cx="835135" cy="835135"/>
            <a:chOff x="4006232" y="-1124902"/>
            <a:chExt cx="835135" cy="835135"/>
          </a:xfrm>
        </p:grpSpPr>
        <p:sp>
          <p:nvSpPr>
            <p:cNvPr id="3" name="타원 2"/>
            <p:cNvSpPr/>
            <p:nvPr/>
          </p:nvSpPr>
          <p:spPr>
            <a:xfrm>
              <a:off x="4006232" y="-1124902"/>
              <a:ext cx="835135" cy="8351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4029759" y="-1100841"/>
              <a:ext cx="787016" cy="787016"/>
              <a:chOff x="-121889" y="105956"/>
              <a:chExt cx="1412891" cy="1412891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-121889" y="105956"/>
                <a:ext cx="1412891" cy="141289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-60692" y="167153"/>
                <a:ext cx="1290496" cy="1290497"/>
              </a:xfrm>
              <a:prstGeom prst="ellipse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60" y="248838"/>
                <a:ext cx="1162050" cy="809624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-34983" y="951343"/>
                <a:ext cx="1287195" cy="442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latin typeface="양재블럭체" panose="02020603020101020101" pitchFamily="18" charset="-127"/>
                    <a:ea typeface="양재블럭체" panose="02020603020101020101" pitchFamily="18" charset="-127"/>
                  </a:rPr>
                  <a:t>경상대점</a:t>
                </a:r>
                <a:endParaRPr lang="ko-KR" altLang="en-US" sz="1000" b="1" dirty="0">
                  <a:latin typeface="양재블럭체" panose="02020603020101020101" pitchFamily="18" charset="-127"/>
                  <a:ea typeface="양재블럭체" panose="02020603020101020101" pitchFamily="18" charset="-127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19" y="7795897"/>
            <a:ext cx="4876800" cy="487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21311" y="-2387831"/>
            <a:ext cx="4876800" cy="48768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212686" y="-3651198"/>
            <a:ext cx="3093103" cy="3093103"/>
            <a:chOff x="-561660" y="-1416535"/>
            <a:chExt cx="3093103" cy="3093103"/>
          </a:xfrm>
        </p:grpSpPr>
        <p:sp>
          <p:nvSpPr>
            <p:cNvPr id="64" name="타원 63"/>
            <p:cNvSpPr/>
            <p:nvPr/>
          </p:nvSpPr>
          <p:spPr>
            <a:xfrm>
              <a:off x="-561660" y="-1416535"/>
              <a:ext cx="3093103" cy="3093103"/>
            </a:xfrm>
            <a:prstGeom prst="ellipse">
              <a:avLst/>
            </a:prstGeom>
            <a:solidFill>
              <a:srgbClr val="FADD06"/>
            </a:solidFill>
            <a:ln w="1016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50832" y="18461"/>
              <a:ext cx="1099225" cy="1099225"/>
              <a:chOff x="659986" y="1461748"/>
              <a:chExt cx="2825784" cy="2825784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이등변 삼각형 67"/>
            <p:cNvSpPr/>
            <p:nvPr/>
          </p:nvSpPr>
          <p:spPr>
            <a:xfrm rot="14069106">
              <a:off x="-79982" y="753089"/>
              <a:ext cx="381267" cy="47462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310730" y="-90814"/>
              <a:ext cx="1099225" cy="1099225"/>
              <a:chOff x="659986" y="1461748"/>
              <a:chExt cx="2825784" cy="2825784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21114" y="-229117"/>
              <a:ext cx="1099225" cy="1099225"/>
              <a:chOff x="659986" y="1461748"/>
              <a:chExt cx="2825784" cy="2825784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659986" y="1461748"/>
                <a:ext cx="2825784" cy="28257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782380" y="1584142"/>
                <a:ext cx="2580995" cy="2580995"/>
              </a:xfrm>
              <a:prstGeom prst="ellipse">
                <a:avLst/>
              </a:prstGeom>
              <a:solidFill>
                <a:srgbClr val="FFC000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타원 74"/>
            <p:cNvSpPr/>
            <p:nvPr/>
          </p:nvSpPr>
          <p:spPr>
            <a:xfrm>
              <a:off x="709029" y="-742751"/>
              <a:ext cx="1590900" cy="159090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777936" y="-673844"/>
              <a:ext cx="1453086" cy="1453086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2648" y="-581866"/>
              <a:ext cx="1308455" cy="911629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952568" y="259619"/>
              <a:ext cx="144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양재블럭체" panose="02020603020101020101" pitchFamily="18" charset="-127"/>
                  <a:ea typeface="양재블럭체" panose="02020603020101020101" pitchFamily="18" charset="-127"/>
                </a:rPr>
                <a:t>경상대점</a:t>
              </a:r>
              <a:endParaRPr lang="ko-KR" altLang="en-US" b="1" dirty="0">
                <a:latin typeface="양재블럭체" panose="02020603020101020101" pitchFamily="18" charset="-127"/>
                <a:ea typeface="양재블럭체" panose="02020603020101020101" pitchFamily="18" charset="-127"/>
              </a:endParaRPr>
            </a:p>
          </p:txBody>
        </p:sp>
        <p:sp>
          <p:nvSpPr>
            <p:cNvPr id="79" name="자유형 78"/>
            <p:cNvSpPr/>
            <p:nvPr/>
          </p:nvSpPr>
          <p:spPr>
            <a:xfrm rot="20141354">
              <a:off x="-200323" y="-543303"/>
              <a:ext cx="526131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 rot="20593617" flipH="1">
              <a:off x="358195" y="-763502"/>
              <a:ext cx="462457" cy="844011"/>
            </a:xfrm>
            <a:custGeom>
              <a:avLst/>
              <a:gdLst>
                <a:gd name="connsiteX0" fmla="*/ 395502 w 981679"/>
                <a:gd name="connsiteY0" fmla="*/ 46370 h 1574793"/>
                <a:gd name="connsiteX1" fmla="*/ 976074 w 981679"/>
                <a:gd name="connsiteY1" fmla="*/ 1570370 h 1574793"/>
                <a:gd name="connsiteX2" fmla="*/ 18131 w 981679"/>
                <a:gd name="connsiteY2" fmla="*/ 496313 h 1574793"/>
                <a:gd name="connsiteX3" fmla="*/ 395502 w 981679"/>
                <a:gd name="connsiteY3" fmla="*/ 46370 h 157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1679" h="1574793">
                  <a:moveTo>
                    <a:pt x="395502" y="46370"/>
                  </a:moveTo>
                  <a:cubicBezTo>
                    <a:pt x="555159" y="225379"/>
                    <a:pt x="1038969" y="1495380"/>
                    <a:pt x="976074" y="1570370"/>
                  </a:cubicBezTo>
                  <a:cubicBezTo>
                    <a:pt x="913179" y="1645360"/>
                    <a:pt x="114893" y="745475"/>
                    <a:pt x="18131" y="496313"/>
                  </a:cubicBezTo>
                  <a:cubicBezTo>
                    <a:pt x="-78631" y="247151"/>
                    <a:pt x="235845" y="-132639"/>
                    <a:pt x="395502" y="46370"/>
                  </a:cubicBezTo>
                  <a:close/>
                </a:path>
              </a:pathLst>
            </a:custGeom>
            <a:solidFill>
              <a:srgbClr val="FFC000"/>
            </a:solidFill>
            <a:ln w="539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-80611" y="822497"/>
              <a:ext cx="326860" cy="460935"/>
            </a:xfrm>
            <a:prstGeom prst="line">
              <a:avLst/>
            </a:prstGeom>
            <a:ln w="22225">
              <a:solidFill>
                <a:srgbClr val="FADD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20989" y="771697"/>
              <a:ext cx="326860" cy="460935"/>
            </a:xfrm>
            <a:prstGeom prst="line">
              <a:avLst/>
            </a:prstGeom>
            <a:ln w="25400">
              <a:solidFill>
                <a:srgbClr val="FADD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21" y="2159908"/>
            <a:ext cx="1276350" cy="1276350"/>
          </a:xfrm>
          <a:prstGeom prst="rect">
            <a:avLst/>
          </a:prstGeom>
        </p:spPr>
      </p:pic>
      <p:sp>
        <p:nvSpPr>
          <p:cNvPr id="84" name="모서리가 둥근 직사각형 83"/>
          <p:cNvSpPr/>
          <p:nvPr/>
        </p:nvSpPr>
        <p:spPr>
          <a:xfrm>
            <a:off x="-5040030" y="9089331"/>
            <a:ext cx="2665445" cy="9854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-4957345" y="9173884"/>
            <a:ext cx="2491893" cy="820234"/>
          </a:xfrm>
          <a:prstGeom prst="roundRect">
            <a:avLst/>
          </a:prstGeom>
          <a:solidFill>
            <a:srgbClr val="FFCD05"/>
          </a:solidFill>
          <a:ln>
            <a:solidFill>
              <a:srgbClr val="FADD0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-4870261" y="9044555"/>
            <a:ext cx="2390295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latin typeface="1훈연필습격 R" panose="02020603020101020101" pitchFamily="18" charset="-127"/>
                <a:ea typeface="1훈연필습격 R" panose="02020603020101020101" pitchFamily="18" charset="-127"/>
              </a:rPr>
              <a:t>경상대점</a:t>
            </a:r>
            <a:endParaRPr lang="ko-KR" altLang="en-US" sz="6000" b="1" dirty="0">
              <a:latin typeface="1훈연필습격 R" panose="02020603020101020101" pitchFamily="18" charset="-127"/>
              <a:ea typeface="1훈연필습격 R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12039398" y="-10889597"/>
            <a:ext cx="7732869" cy="8049375"/>
            <a:chOff x="-12039398" y="-7711030"/>
            <a:chExt cx="4679285" cy="4870808"/>
          </a:xfrm>
        </p:grpSpPr>
        <p:sp>
          <p:nvSpPr>
            <p:cNvPr id="42" name="타원 41"/>
            <p:cNvSpPr/>
            <p:nvPr/>
          </p:nvSpPr>
          <p:spPr>
            <a:xfrm>
              <a:off x="-12039398" y="-7711030"/>
              <a:ext cx="4679285" cy="48708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0" h="25400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-11836723" y="-7500059"/>
              <a:ext cx="4273933" cy="4448865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 extrusionH="76200">
              <a:bevelT w="254000" h="254000"/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1631487" y="-7320053"/>
              <a:ext cx="3848534" cy="2791104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-11219361" y="-4648375"/>
              <a:ext cx="3123891" cy="949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600" b="1" dirty="0" smtClean="0">
                  <a:latin typeface="1훈점보맘보 B" panose="02020603020101020101" pitchFamily="18" charset="-127"/>
                  <a:ea typeface="1훈점보맘보 B" panose="02020603020101020101" pitchFamily="18" charset="-127"/>
                </a:rPr>
                <a:t>경상대점</a:t>
              </a:r>
              <a:endParaRPr lang="ko-KR" altLang="en-US" sz="9600" b="1" dirty="0">
                <a:latin typeface="1훈점보맘보 B" panose="02020603020101020101" pitchFamily="18" charset="-127"/>
                <a:ea typeface="1훈점보맘보 B" panose="0202060302010102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80576" y="4516856"/>
            <a:ext cx="4876800" cy="4876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156" y="4675586"/>
            <a:ext cx="4876800" cy="4876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659523" y="8594777"/>
            <a:ext cx="4876800" cy="4876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97" y="3321052"/>
            <a:ext cx="1219200" cy="1219200"/>
          </a:xfrm>
          <a:prstGeom prst="rect">
            <a:avLst/>
          </a:prstGeom>
        </p:spPr>
      </p:pic>
      <p:sp>
        <p:nvSpPr>
          <p:cNvPr id="87" name="직사각형 86"/>
          <p:cNvSpPr/>
          <p:nvPr/>
        </p:nvSpPr>
        <p:spPr>
          <a:xfrm>
            <a:off x="-15106990" y="4762679"/>
            <a:ext cx="3528430" cy="483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0" y="-3333749"/>
            <a:ext cx="3691296" cy="3276334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정육면체 18"/>
          <p:cNvSpPr/>
          <p:nvPr/>
        </p:nvSpPr>
        <p:spPr>
          <a:xfrm>
            <a:off x="457200" y="-1891056"/>
            <a:ext cx="352425" cy="1679769"/>
          </a:xfrm>
          <a:prstGeom prst="cube">
            <a:avLst/>
          </a:prstGeom>
          <a:solidFill>
            <a:srgbClr val="FFCD0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정육면체 88"/>
          <p:cNvSpPr/>
          <p:nvPr/>
        </p:nvSpPr>
        <p:spPr>
          <a:xfrm>
            <a:off x="858293" y="-2447060"/>
            <a:ext cx="352425" cy="2235773"/>
          </a:xfrm>
          <a:prstGeom prst="cub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정육면체 89"/>
          <p:cNvSpPr/>
          <p:nvPr/>
        </p:nvSpPr>
        <p:spPr>
          <a:xfrm>
            <a:off x="1258890" y="-1473322"/>
            <a:ext cx="352425" cy="1262035"/>
          </a:xfrm>
          <a:prstGeom prst="cub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정육면체 90"/>
          <p:cNvSpPr/>
          <p:nvPr/>
        </p:nvSpPr>
        <p:spPr>
          <a:xfrm>
            <a:off x="1696593" y="-2059033"/>
            <a:ext cx="352425" cy="1847746"/>
          </a:xfrm>
          <a:prstGeom prst="cub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정육면체 91"/>
          <p:cNvSpPr/>
          <p:nvPr/>
        </p:nvSpPr>
        <p:spPr>
          <a:xfrm>
            <a:off x="2116736" y="-994912"/>
            <a:ext cx="352425" cy="783625"/>
          </a:xfrm>
          <a:prstGeom prst="cube">
            <a:avLst/>
          </a:prstGeom>
          <a:solidFill>
            <a:srgbClr val="262626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정육면체 92"/>
          <p:cNvSpPr/>
          <p:nvPr/>
        </p:nvSpPr>
        <p:spPr>
          <a:xfrm>
            <a:off x="2536687" y="-2243808"/>
            <a:ext cx="352425" cy="2032521"/>
          </a:xfrm>
          <a:prstGeom prst="cub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정육면체 93"/>
          <p:cNvSpPr/>
          <p:nvPr/>
        </p:nvSpPr>
        <p:spPr>
          <a:xfrm>
            <a:off x="2964945" y="-2670637"/>
            <a:ext cx="352425" cy="2459350"/>
          </a:xfrm>
          <a:prstGeom prst="cub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3219" y="-3079424"/>
            <a:ext cx="2808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막대 그래프 형 시각화</a:t>
            </a:r>
            <a:endParaRPr lang="ko-KR" altLang="en-US" sz="2000" b="1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3550184" y="-5867340"/>
            <a:ext cx="3691296" cy="3276334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4069777" y="-5626711"/>
            <a:ext cx="2808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1훈점보맘보 B" panose="02020603020101020101" pitchFamily="18" charset="-127"/>
                <a:ea typeface="1훈점보맘보 B" panose="02020603020101020101" pitchFamily="18" charset="-127"/>
              </a:rPr>
              <a:t>원 그래프 형 시각화</a:t>
            </a:r>
            <a:endParaRPr lang="ko-KR" altLang="en-US" sz="2000" b="1" dirty="0">
              <a:latin typeface="1훈점보맘보 B" panose="02020603020101020101" pitchFamily="18" charset="-127"/>
              <a:ea typeface="1훈점보맘보 B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93095" y="-5196847"/>
            <a:ext cx="2398205" cy="23982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형 23"/>
          <p:cNvSpPr/>
          <p:nvPr/>
        </p:nvSpPr>
        <p:spPr>
          <a:xfrm>
            <a:off x="4201312" y="-5188630"/>
            <a:ext cx="2381770" cy="2381770"/>
          </a:xfrm>
          <a:prstGeom prst="pie">
            <a:avLst>
              <a:gd name="adj1" fmla="val 0"/>
              <a:gd name="adj2" fmla="val 5549409"/>
            </a:avLst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4" name="원형 103"/>
          <p:cNvSpPr/>
          <p:nvPr/>
        </p:nvSpPr>
        <p:spPr>
          <a:xfrm>
            <a:off x="557270" y="-6528959"/>
            <a:ext cx="2381770" cy="238177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원형 104"/>
          <p:cNvSpPr/>
          <p:nvPr/>
        </p:nvSpPr>
        <p:spPr>
          <a:xfrm rot="18919275">
            <a:off x="4209193" y="-5197635"/>
            <a:ext cx="2381770" cy="2381770"/>
          </a:xfrm>
          <a:prstGeom prst="pie">
            <a:avLst>
              <a:gd name="adj1" fmla="val 1144027"/>
              <a:gd name="adj2" fmla="val 2647815"/>
            </a:avLst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 105"/>
          <p:cNvSpPr/>
          <p:nvPr/>
        </p:nvSpPr>
        <p:spPr>
          <a:xfrm rot="5590455">
            <a:off x="4196016" y="-5184933"/>
            <a:ext cx="2381770" cy="2381770"/>
          </a:xfrm>
          <a:prstGeom prst="pie">
            <a:avLst>
              <a:gd name="adj1" fmla="val 0"/>
              <a:gd name="adj2" fmla="val 2647815"/>
            </a:avLst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 106"/>
          <p:cNvSpPr/>
          <p:nvPr/>
        </p:nvSpPr>
        <p:spPr>
          <a:xfrm rot="8230860">
            <a:off x="4194974" y="-5190702"/>
            <a:ext cx="2381770" cy="2381770"/>
          </a:xfrm>
          <a:prstGeom prst="pie">
            <a:avLst>
              <a:gd name="adj1" fmla="val 0"/>
              <a:gd name="adj2" fmla="val 3342618"/>
            </a:avLst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원형 107"/>
          <p:cNvSpPr/>
          <p:nvPr/>
        </p:nvSpPr>
        <p:spPr>
          <a:xfrm rot="11628446">
            <a:off x="4194196" y="-5204785"/>
            <a:ext cx="2381770" cy="2381770"/>
          </a:xfrm>
          <a:prstGeom prst="pie">
            <a:avLst>
              <a:gd name="adj1" fmla="val 0"/>
              <a:gd name="adj2" fmla="val 4462454"/>
            </a:avLst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9" name="원형 108"/>
          <p:cNvSpPr/>
          <p:nvPr/>
        </p:nvSpPr>
        <p:spPr>
          <a:xfrm rot="16200000">
            <a:off x="4204428" y="-5209550"/>
            <a:ext cx="2381770" cy="2381770"/>
          </a:xfrm>
          <a:prstGeom prst="pie">
            <a:avLst>
              <a:gd name="adj1" fmla="val 0"/>
              <a:gd name="adj2" fmla="val 3794434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35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004" y="-2153755"/>
            <a:ext cx="1316805" cy="114521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22" y="-2153755"/>
            <a:ext cx="1023937" cy="114521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866" y="-2221514"/>
            <a:ext cx="2395063" cy="154816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912" y="-1753124"/>
            <a:ext cx="1247767" cy="114521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265046" y="-5310837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메뉴보기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4135" y="-5004062"/>
            <a:ext cx="1316805" cy="1145210"/>
          </a:xfrm>
          <a:prstGeom prst="rect">
            <a:avLst/>
          </a:prstGeom>
          <a:ln>
            <a:noFill/>
          </a:ln>
        </p:spPr>
      </p:pic>
      <p:sp>
        <p:nvSpPr>
          <p:cNvPr id="52" name="직각 삼각형 51"/>
          <p:cNvSpPr/>
          <p:nvPr/>
        </p:nvSpPr>
        <p:spPr>
          <a:xfrm rot="5400000">
            <a:off x="-2279374" y="-5302860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-7612190" y="8191901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마이페이지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64561" y="8501083"/>
            <a:ext cx="2083368" cy="1346689"/>
          </a:xfrm>
          <a:prstGeom prst="rect">
            <a:avLst/>
          </a:prstGeom>
          <a:ln>
            <a:noFill/>
          </a:ln>
        </p:spPr>
      </p:pic>
      <p:sp>
        <p:nvSpPr>
          <p:cNvPr id="53" name="직각 삼각형 52"/>
          <p:cNvSpPr/>
          <p:nvPr/>
        </p:nvSpPr>
        <p:spPr>
          <a:xfrm>
            <a:off x="-7612190" y="9952830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-7100856" y="-2677177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장바구니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88995" y="-2370402"/>
            <a:ext cx="1247767" cy="1145210"/>
          </a:xfrm>
          <a:prstGeom prst="rect">
            <a:avLst/>
          </a:prstGeom>
          <a:ln>
            <a:noFill/>
          </a:ln>
        </p:spPr>
      </p:pic>
      <p:sp>
        <p:nvSpPr>
          <p:cNvPr id="54" name="직각 삼각형 53"/>
          <p:cNvSpPr/>
          <p:nvPr/>
        </p:nvSpPr>
        <p:spPr>
          <a:xfrm rot="10800000">
            <a:off x="-4638930" y="-2677177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3728999" y="1902201"/>
            <a:ext cx="3178629" cy="24712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3416">
                <a:srgbClr val="FDCF43"/>
              </a:gs>
              <a:gs pos="0">
                <a:srgbClr val="FFC000"/>
              </a:gs>
              <a:gs pos="51400">
                <a:srgbClr val="FBDC7B"/>
              </a:gs>
              <a:gs pos="100000">
                <a:srgbClr val="FFC00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나가기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344" y="2208976"/>
            <a:ext cx="1023937" cy="1145210"/>
          </a:xfrm>
          <a:prstGeom prst="rect">
            <a:avLst/>
          </a:prstGeom>
        </p:spPr>
      </p:pic>
      <p:sp>
        <p:nvSpPr>
          <p:cNvPr id="55" name="직각 삼각형 54"/>
          <p:cNvSpPr/>
          <p:nvPr/>
        </p:nvSpPr>
        <p:spPr>
          <a:xfrm rot="16200000">
            <a:off x="16189891" y="3655682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09650" y="1332539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장바구니</a:t>
            </a:r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511" y="1639314"/>
            <a:ext cx="1247767" cy="1145210"/>
          </a:xfrm>
          <a:prstGeom prst="rect">
            <a:avLst/>
          </a:prstGeom>
        </p:spPr>
      </p:pic>
      <p:sp>
        <p:nvSpPr>
          <p:cNvPr id="57" name="직각 삼각형 56"/>
          <p:cNvSpPr/>
          <p:nvPr/>
        </p:nvSpPr>
        <p:spPr>
          <a:xfrm rot="10800000">
            <a:off x="3462565" y="1332539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30875" y="1685825"/>
            <a:ext cx="3178629" cy="24712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3416">
                <a:srgbClr val="FDCF43"/>
              </a:gs>
              <a:gs pos="0">
                <a:srgbClr val="FFC000"/>
              </a:gs>
              <a:gs pos="51400">
                <a:srgbClr val="FBDC7B"/>
              </a:gs>
              <a:gs pos="100000">
                <a:srgbClr val="FFC00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메뉴보기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1" b="99674" l="0" r="100000">
                        <a14:foregroundMark x1="5666" y1="48208" x2="5666" y2="48208"/>
                        <a14:foregroundMark x1="3399" y1="44300" x2="3399" y2="44300"/>
                        <a14:foregroundMark x1="2833" y1="41042" x2="2833" y2="41042"/>
                        <a14:foregroundMark x1="1983" y1="37785" x2="1983" y2="37785"/>
                        <a14:foregroundMark x1="11615" y1="24430" x2="11615" y2="24430"/>
                        <a14:foregroundMark x1="59490" y1="65147" x2="59490" y2="65147"/>
                        <a14:foregroundMark x1="71105" y1="67427" x2="71105" y2="67427"/>
                        <a14:foregroundMark x1="79320" y1="72313" x2="79320" y2="72313"/>
                        <a14:foregroundMark x1="84136" y1="57003" x2="84136" y2="57003"/>
                        <a14:foregroundMark x1="88669" y1="54072" x2="88669" y2="54072"/>
                        <a14:foregroundMark x1="92068" y1="47557" x2="92068" y2="47557"/>
                        <a14:foregroundMark x1="72805" y1="60261" x2="72805" y2="60261"/>
                        <a14:foregroundMark x1="66289" y1="61564" x2="66289" y2="61564"/>
                        <a14:foregroundMark x1="65156" y1="65798" x2="65156" y2="65798"/>
                        <a14:foregroundMark x1="72521" y1="91205" x2="72521" y2="90554"/>
                        <a14:foregroundMark x1="64023" y1="89251" x2="64023" y2="89251"/>
                        <a14:foregroundMark x1="42493" y1="90879" x2="42493" y2="90879"/>
                        <a14:foregroundMark x1="54958" y1="94788" x2="54958" y2="94788"/>
                        <a14:foregroundMark x1="69405" y1="87622" x2="69405" y2="87622"/>
                        <a14:foregroundMark x1="73938" y1="78502" x2="73938" y2="78502"/>
                        <a14:foregroundMark x1="76487" y1="69707" x2="76487" y2="69707"/>
                        <a14:foregroundMark x1="71105" y1="83388" x2="71105" y2="83388"/>
                        <a14:foregroundMark x1="75921" y1="85668" x2="75921" y2="85668"/>
                        <a14:foregroundMark x1="80453" y1="81433" x2="80453" y2="81433"/>
                        <a14:foregroundMark x1="80453" y1="72964" x2="82436" y2="69381"/>
                        <a14:foregroundMark x1="83569" y1="66124" x2="83569" y2="66124"/>
                        <a14:foregroundMark x1="84136" y1="65472" x2="84986" y2="65472"/>
                        <a14:foregroundMark x1="84986" y1="65147" x2="83853" y2="63518"/>
                        <a14:foregroundMark x1="79887" y1="63518" x2="76487" y2="69381"/>
                        <a14:foregroundMark x1="77620" y1="71336" x2="78470" y2="75570"/>
                        <a14:foregroundMark x1="79603" y1="78176" x2="79603" y2="79805"/>
                        <a14:foregroundMark x1="79603" y1="81433" x2="82436" y2="76547"/>
                        <a14:foregroundMark x1="84703" y1="67101" x2="86402" y2="63192"/>
                        <a14:foregroundMark x1="86969" y1="59935" x2="89518" y2="56352"/>
                        <a14:foregroundMark x1="91218" y1="54072" x2="92068" y2="50489"/>
                        <a14:foregroundMark x1="92351" y1="48534" x2="92635" y2="47231"/>
                        <a14:foregroundMark x1="92918" y1="47231" x2="95184" y2="45928"/>
                        <a14:foregroundMark x1="95184" y1="45928" x2="95751" y2="47557"/>
                        <a14:foregroundMark x1="95467" y1="55375" x2="93201" y2="62866"/>
                        <a14:foregroundMark x1="91501" y1="67427" x2="88952" y2="73616"/>
                        <a14:foregroundMark x1="88102" y1="75570" x2="84419" y2="80130"/>
                        <a14:foregroundMark x1="82436" y1="82410" x2="79603" y2="84691"/>
                        <a14:foregroundMark x1="64589" y1="91531" x2="64589" y2="91531"/>
                        <a14:foregroundMark x1="66289" y1="87622" x2="54674" y2="92834"/>
                        <a14:foregroundMark x1="41926" y1="94463" x2="48442" y2="94137"/>
                        <a14:foregroundMark x1="48442" y1="96091" x2="54958" y2="95440"/>
                        <a14:foregroundMark x1="77620" y1="87296" x2="71105" y2="91531"/>
                        <a14:foregroundMark x1="91785" y1="56678" x2="90085" y2="63192"/>
                        <a14:foregroundMark x1="91501" y1="60912" x2="91218" y2="66124"/>
                        <a14:foregroundMark x1="86969" y1="70358" x2="83286" y2="77850"/>
                        <a14:foregroundMark x1="89235" y1="66124" x2="86119" y2="75244"/>
                        <a14:foregroundMark x1="89802" y1="67427" x2="88385" y2="71661"/>
                        <a14:backgroundMark x1="33711" y1="98046" x2="85552" y2="97394"/>
                        <a14:backgroundMark x1="98017" y1="61238" x2="97167" y2="71987"/>
                        <a14:backgroundMark x1="98017" y1="36808" x2="98584" y2="46580"/>
                        <a14:backgroundMark x1="98300" y1="52769" x2="98584" y2="59609"/>
                        <a14:backgroundMark x1="850" y1="41368" x2="850" y2="41368"/>
                        <a14:backgroundMark x1="95184" y1="51792" x2="95184" y2="51792"/>
                        <a14:backgroundMark x1="94618" y1="48208" x2="94618" y2="48208"/>
                        <a14:backgroundMark x1="94051" y1="52117" x2="94051" y2="52117"/>
                        <a14:backgroundMark x1="93768" y1="55049" x2="93768" y2="55049"/>
                        <a14:backgroundMark x1="93768" y1="57329" x2="93484" y2="58306"/>
                        <a14:backgroundMark x1="69972" y1="93485" x2="69972" y2="93485"/>
                        <a14:backgroundMark x1="67422" y1="94463" x2="67422" y2="94463"/>
                        <a14:backgroundMark x1="65156" y1="95765" x2="65156" y2="95765"/>
                        <a14:backgroundMark x1="62890" y1="96417" x2="62890" y2="96417"/>
                        <a14:backgroundMark x1="92068" y1="60261" x2="92635" y2="67427"/>
                        <a14:backgroundMark x1="94334" y1="54072" x2="92351" y2="63844"/>
                        <a14:backgroundMark x1="94901" y1="55700" x2="94618" y2="62541"/>
                        <a14:backgroundMark x1="94334" y1="58958" x2="93484" y2="60912"/>
                        <a14:backgroundMark x1="93484" y1="61564" x2="93484" y2="61564"/>
                        <a14:backgroundMark x1="93484" y1="61564" x2="93484" y2="61564"/>
                        <a14:backgroundMark x1="93484" y1="61564" x2="93484" y2="60261"/>
                        <a14:backgroundMark x1="93768" y1="58958" x2="93768" y2="59609"/>
                        <a14:backgroundMark x1="93768" y1="61889" x2="93768" y2="61889"/>
                        <a14:backgroundMark x1="95184" y1="55049" x2="95751" y2="55049"/>
                        <a14:backgroundMark x1="95467" y1="56026" x2="95184" y2="57329"/>
                        <a14:backgroundMark x1="95184" y1="57329" x2="95184" y2="57329"/>
                        <a14:backgroundMark x1="95184" y1="57329" x2="94051" y2="61889"/>
                        <a14:backgroundMark x1="95467" y1="45277" x2="94901" y2="48860"/>
                        <a14:backgroundMark x1="95184" y1="45603" x2="93768" y2="49511"/>
                        <a14:backgroundMark x1="96317" y1="45603" x2="95184" y2="50489"/>
                        <a14:backgroundMark x1="96317" y1="45603" x2="95751" y2="55049"/>
                        <a14:backgroundMark x1="96601" y1="52769" x2="96317" y2="68078"/>
                        <a14:backgroundMark x1="92635" y1="53420" x2="90368" y2="72313"/>
                        <a14:backgroundMark x1="88669" y1="73941" x2="88669" y2="73941"/>
                        <a14:backgroundMark x1="86686" y1="76873" x2="86686" y2="76873"/>
                        <a14:backgroundMark x1="86119" y1="77524" x2="85269" y2="78502"/>
                        <a14:backgroundMark x1="84703" y1="79805" x2="83853" y2="81107"/>
                        <a14:backgroundMark x1="82720" y1="82410" x2="79887" y2="84365"/>
                        <a14:backgroundMark x1="79320" y1="85016" x2="78754" y2="86645"/>
                        <a14:backgroundMark x1="78754" y1="87296" x2="78754" y2="87296"/>
                        <a14:backgroundMark x1="80737" y1="85016" x2="89802" y2="719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61786" y="1992600"/>
            <a:ext cx="1316805" cy="1145210"/>
          </a:xfrm>
          <a:prstGeom prst="rect">
            <a:avLst/>
          </a:prstGeom>
          <a:noFill/>
        </p:spPr>
      </p:pic>
      <p:sp>
        <p:nvSpPr>
          <p:cNvPr id="58" name="직각 삼각형 57"/>
          <p:cNvSpPr/>
          <p:nvPr/>
        </p:nvSpPr>
        <p:spPr>
          <a:xfrm rot="5400000">
            <a:off x="8316547" y="1693802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95958" y="-1655871"/>
            <a:ext cx="3178629" cy="24712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3416">
                <a:srgbClr val="FDCF43"/>
              </a:gs>
              <a:gs pos="0">
                <a:srgbClr val="FFC000"/>
              </a:gs>
              <a:gs pos="51400">
                <a:srgbClr val="FBDC7B"/>
              </a:gs>
              <a:gs pos="100000">
                <a:srgbClr val="FFC00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마이페이지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587" y="-1346689"/>
            <a:ext cx="2083368" cy="1346689"/>
          </a:xfrm>
          <a:prstGeom prst="rect">
            <a:avLst/>
          </a:prstGeom>
        </p:spPr>
      </p:pic>
      <p:sp>
        <p:nvSpPr>
          <p:cNvPr id="59" name="직각 삼각형 58"/>
          <p:cNvSpPr/>
          <p:nvPr/>
        </p:nvSpPr>
        <p:spPr>
          <a:xfrm>
            <a:off x="2895958" y="105587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2375821" y="13907515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나가기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8476" y="14214290"/>
            <a:ext cx="1023937" cy="1145210"/>
          </a:xfrm>
          <a:prstGeom prst="rect">
            <a:avLst/>
          </a:prstGeom>
        </p:spPr>
      </p:pic>
      <p:sp>
        <p:nvSpPr>
          <p:cNvPr id="77" name="직각 삼각형 76"/>
          <p:cNvSpPr/>
          <p:nvPr/>
        </p:nvSpPr>
        <p:spPr>
          <a:xfrm rot="16200000">
            <a:off x="85071" y="15660996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6953786" y="-5511550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메뉴보기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22875" y="-5204775"/>
            <a:ext cx="1316805" cy="1145210"/>
          </a:xfrm>
          <a:prstGeom prst="rect">
            <a:avLst/>
          </a:prstGeom>
          <a:ln>
            <a:noFill/>
          </a:ln>
        </p:spPr>
      </p:pic>
      <p:sp>
        <p:nvSpPr>
          <p:cNvPr id="40" name="직각 삼각형 39"/>
          <p:cNvSpPr/>
          <p:nvPr/>
        </p:nvSpPr>
        <p:spPr>
          <a:xfrm rot="5400000">
            <a:off x="-6968114" y="-5503573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-2923450" y="8235652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마이페이지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5821" y="8544834"/>
            <a:ext cx="2083368" cy="1346689"/>
          </a:xfrm>
          <a:prstGeom prst="rect">
            <a:avLst/>
          </a:prstGeom>
          <a:ln>
            <a:noFill/>
          </a:ln>
        </p:spPr>
      </p:pic>
      <p:sp>
        <p:nvSpPr>
          <p:cNvPr id="47" name="직각 삼각형 46"/>
          <p:cNvSpPr/>
          <p:nvPr/>
        </p:nvSpPr>
        <p:spPr>
          <a:xfrm>
            <a:off x="-2923450" y="9996581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895958" y="14417410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나가기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303" y="14724185"/>
            <a:ext cx="1023937" cy="1145210"/>
          </a:xfrm>
          <a:prstGeom prst="rect">
            <a:avLst/>
          </a:prstGeom>
        </p:spPr>
      </p:pic>
      <p:sp>
        <p:nvSpPr>
          <p:cNvPr id="60" name="직각 삼각형 59"/>
          <p:cNvSpPr/>
          <p:nvPr/>
        </p:nvSpPr>
        <p:spPr>
          <a:xfrm rot="16200000">
            <a:off x="5356850" y="16170891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-11028899" y="3034882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63" name="직각 삼각형 62"/>
          <p:cNvSpPr/>
          <p:nvPr/>
        </p:nvSpPr>
        <p:spPr>
          <a:xfrm>
            <a:off x="-11028899" y="4795811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6492240" y="3459479"/>
            <a:ext cx="2103766" cy="2102099"/>
            <a:chOff x="-6492240" y="3459479"/>
            <a:chExt cx="2103766" cy="2102099"/>
          </a:xfrm>
        </p:grpSpPr>
        <p:grpSp>
          <p:nvGrpSpPr>
            <p:cNvPr id="9" name="그룹 8"/>
            <p:cNvGrpSpPr/>
            <p:nvPr/>
          </p:nvGrpSpPr>
          <p:grpSpPr>
            <a:xfrm>
              <a:off x="-6447153" y="3702838"/>
              <a:ext cx="2058679" cy="1569660"/>
              <a:chOff x="-6492240" y="1332539"/>
              <a:chExt cx="2058679" cy="156966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-6492240" y="1332539"/>
                <a:ext cx="205867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dirty="0" smtClean="0"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I </a:t>
                </a:r>
                <a:r>
                  <a:rPr lang="en-US" altLang="ko-KR" sz="5400" dirty="0" smtClean="0"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 </a:t>
                </a:r>
                <a:r>
                  <a:rPr lang="en-US" altLang="ko-KR" sz="3200" dirty="0" smtClean="0">
                    <a:latin typeface="1훈화양연화 R" panose="02020603020101020101" pitchFamily="18" charset="-127"/>
                    <a:ea typeface="1훈화양연화 R" panose="02020603020101020101" pitchFamily="18" charset="-127"/>
                  </a:rPr>
                  <a:t>new</a:t>
                </a:r>
                <a:endParaRPr lang="ko-KR" altLang="en-US" sz="3200" dirty="0">
                  <a:latin typeface="1훈화양연화 R" panose="02020603020101020101" pitchFamily="18" charset="-127"/>
                  <a:ea typeface="1훈화양연화 R" panose="02020603020101020101" pitchFamily="18" charset="-127"/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-5440680" y="1552226"/>
                <a:ext cx="734610" cy="700948"/>
                <a:chOff x="-3787615" y="3020438"/>
                <a:chExt cx="734610" cy="700948"/>
              </a:xfrm>
            </p:grpSpPr>
            <p:sp>
              <p:nvSpPr>
                <p:cNvPr id="65" name="정오각형 64"/>
                <p:cNvSpPr/>
                <p:nvPr/>
              </p:nvSpPr>
              <p:spPr>
                <a:xfrm>
                  <a:off x="-3787615" y="3020438"/>
                  <a:ext cx="734610" cy="699629"/>
                </a:xfrm>
                <a:prstGeom prst="pentagon">
                  <a:avLst/>
                </a:prstGeom>
                <a:solidFill>
                  <a:srgbClr val="FFCD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정오각형 65"/>
                <p:cNvSpPr/>
                <p:nvPr/>
              </p:nvSpPr>
              <p:spPr>
                <a:xfrm>
                  <a:off x="-3748996" y="3057217"/>
                  <a:ext cx="657372" cy="626069"/>
                </a:xfrm>
                <a:prstGeom prst="pent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-3701375" y="3352054"/>
                  <a:ext cx="5806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 smtClean="0">
                      <a:latin typeface="1훈화양연화 R" panose="02020603020101020101" pitchFamily="18" charset="-127"/>
                      <a:ea typeface="1훈화양연화 R" panose="02020603020101020101" pitchFamily="18" charset="-127"/>
                    </a:rPr>
                    <a:t>2th</a:t>
                  </a:r>
                  <a:endParaRPr lang="ko-KR" altLang="en-US" b="1" dirty="0">
                    <a:latin typeface="1훈화양연화 R" panose="02020603020101020101" pitchFamily="18" charset="-127"/>
                    <a:ea typeface="1훈화양연화 R" panose="02020603020101020101" pitchFamily="18" charset="-127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-3701375" y="3120836"/>
                  <a:ext cx="5581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dirty="0" smtClean="0">
                      <a:latin typeface="1훈화양연화 R" panose="02020603020101020101" pitchFamily="18" charset="-127"/>
                      <a:ea typeface="1훈화양연화 R" panose="02020603020101020101" pitchFamily="18" charset="-127"/>
                    </a:rPr>
                    <a:t>GNU</a:t>
                  </a:r>
                  <a:endParaRPr lang="ko-KR" altLang="en-US" sz="1400" b="1" dirty="0">
                    <a:latin typeface="1훈화양연화 R" panose="02020603020101020101" pitchFamily="18" charset="-127"/>
                    <a:ea typeface="1훈화양연화 R" panose="02020603020101020101" pitchFamily="18" charset="-127"/>
                  </a:endParaRPr>
                </a:p>
              </p:txBody>
            </p:sp>
          </p:grpSp>
        </p:grpSp>
        <p:sp>
          <p:nvSpPr>
            <p:cNvPr id="8" name="타원 7"/>
            <p:cNvSpPr/>
            <p:nvPr/>
          </p:nvSpPr>
          <p:spPr>
            <a:xfrm>
              <a:off x="-6492240" y="3459479"/>
              <a:ext cx="2102099" cy="2102099"/>
            </a:xfrm>
            <a:prstGeom prst="ellipse">
              <a:avLst/>
            </a:prstGeom>
            <a:noFill/>
            <a:ln w="1079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-6120863" y="3717267"/>
            <a:ext cx="723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</a:t>
            </a:r>
            <a:endParaRPr lang="ko-KR" altLang="en-US" sz="32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88" name="정오각형 87"/>
          <p:cNvSpPr/>
          <p:nvPr/>
        </p:nvSpPr>
        <p:spPr>
          <a:xfrm>
            <a:off x="-4276073" y="2174144"/>
            <a:ext cx="734610" cy="699629"/>
          </a:xfrm>
          <a:prstGeom prst="pentagon">
            <a:avLst/>
          </a:prstGeom>
          <a:solidFill>
            <a:srgbClr val="FFC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정오각형 88"/>
          <p:cNvSpPr/>
          <p:nvPr/>
        </p:nvSpPr>
        <p:spPr>
          <a:xfrm>
            <a:off x="-2965722" y="1943283"/>
            <a:ext cx="657372" cy="626069"/>
          </a:xfrm>
          <a:prstGeom prst="pen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20752065">
            <a:off x="3667981" y="5379150"/>
            <a:ext cx="345764" cy="726394"/>
          </a:xfrm>
          <a:prstGeom prst="triangle">
            <a:avLst>
              <a:gd name="adj" fmla="val 5101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이등변 삼각형 93"/>
          <p:cNvSpPr/>
          <p:nvPr/>
        </p:nvSpPr>
        <p:spPr>
          <a:xfrm rot="20027844">
            <a:off x="3510231" y="5424521"/>
            <a:ext cx="345764" cy="674286"/>
          </a:xfrm>
          <a:prstGeom prst="triangle">
            <a:avLst>
              <a:gd name="adj" fmla="val 826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-1076812" y="454426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2th</a:t>
            </a:r>
            <a:endParaRPr lang="ko-KR" altLang="en-US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98" name="이등변 삼각형 97"/>
          <p:cNvSpPr/>
          <p:nvPr/>
        </p:nvSpPr>
        <p:spPr>
          <a:xfrm rot="829976">
            <a:off x="3906840" y="5380839"/>
            <a:ext cx="345764" cy="72301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이등변 삼각형 99"/>
          <p:cNvSpPr/>
          <p:nvPr/>
        </p:nvSpPr>
        <p:spPr>
          <a:xfrm rot="1415257">
            <a:off x="4064833" y="5477489"/>
            <a:ext cx="345764" cy="613674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78352" y="6018678"/>
            <a:ext cx="593611" cy="1210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66692" y="5483568"/>
            <a:ext cx="73471" cy="734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3721790" y="5357300"/>
            <a:ext cx="73471" cy="734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4134162" y="5371653"/>
            <a:ext cx="73471" cy="734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4489828" y="5526653"/>
            <a:ext cx="73471" cy="734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-10446381" y="3234200"/>
            <a:ext cx="2058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 </a:t>
            </a:r>
            <a:r>
              <a:rPr lang="en-US" altLang="ko-KR" sz="54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32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new</a:t>
            </a:r>
            <a:endParaRPr lang="ko-KR" altLang="en-US" sz="32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-10120091" y="3248629"/>
            <a:ext cx="723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</a:t>
            </a:r>
            <a:endParaRPr lang="ko-KR" altLang="en-US" sz="32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-9829976" y="4548033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GNU</a:t>
            </a:r>
            <a:endParaRPr lang="ko-KR" altLang="en-US" sz="2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-9570876" y="3522089"/>
            <a:ext cx="977341" cy="639042"/>
            <a:chOff x="3519092" y="5509700"/>
            <a:chExt cx="1196607" cy="782411"/>
          </a:xfrm>
        </p:grpSpPr>
        <p:sp>
          <p:nvSpPr>
            <p:cNvPr id="104" name="이등변 삼각형 103"/>
            <p:cNvSpPr/>
            <p:nvPr/>
          </p:nvSpPr>
          <p:spPr>
            <a:xfrm rot="20752065">
              <a:off x="3820381" y="5531550"/>
              <a:ext cx="345764" cy="726394"/>
            </a:xfrm>
            <a:prstGeom prst="triangle">
              <a:avLst>
                <a:gd name="adj" fmla="val 5101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이등변 삼각형 104"/>
            <p:cNvSpPr/>
            <p:nvPr/>
          </p:nvSpPr>
          <p:spPr>
            <a:xfrm rot="20027844">
              <a:off x="3662631" y="5576921"/>
              <a:ext cx="345764" cy="674286"/>
            </a:xfrm>
            <a:prstGeom prst="triangle">
              <a:avLst>
                <a:gd name="adj" fmla="val 826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이등변 삼각형 105"/>
            <p:cNvSpPr/>
            <p:nvPr/>
          </p:nvSpPr>
          <p:spPr>
            <a:xfrm rot="829976">
              <a:off x="4059240" y="5533239"/>
              <a:ext cx="345764" cy="7230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/>
            <p:cNvSpPr/>
            <p:nvPr/>
          </p:nvSpPr>
          <p:spPr>
            <a:xfrm rot="1415257">
              <a:off x="4217233" y="5629889"/>
              <a:ext cx="345764" cy="613674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830752" y="6171078"/>
              <a:ext cx="593611" cy="1210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3519092" y="5635968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3874190" y="5509700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4286562" y="5524053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>
              <a:off x="4642228" y="5679053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-9364713" y="387086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2th</a:t>
            </a:r>
            <a:endParaRPr lang="ko-KR" altLang="en-US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434868" y="9378044"/>
            <a:ext cx="3178629" cy="24712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3416">
                <a:srgbClr val="FDCF43"/>
              </a:gs>
              <a:gs pos="0">
                <a:srgbClr val="FFC000"/>
              </a:gs>
              <a:gs pos="51400">
                <a:srgbClr val="FBDC7B"/>
              </a:gs>
              <a:gs pos="100000">
                <a:srgbClr val="FFC00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메뉴보기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13" name="직각 삼각형 112"/>
          <p:cNvSpPr/>
          <p:nvPr/>
        </p:nvSpPr>
        <p:spPr>
          <a:xfrm rot="5400000">
            <a:off x="5420540" y="9386021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1976" y="9218178"/>
            <a:ext cx="2296348" cy="1806273"/>
          </a:xfrm>
          <a:prstGeom prst="rect">
            <a:avLst/>
          </a:prstGeom>
        </p:spPr>
      </p:pic>
      <p:sp>
        <p:nvSpPr>
          <p:cNvPr id="132" name="직사각형 131"/>
          <p:cNvSpPr/>
          <p:nvPr/>
        </p:nvSpPr>
        <p:spPr>
          <a:xfrm>
            <a:off x="10819744" y="-527935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주문시작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34" name="직각 삼각형 133"/>
          <p:cNvSpPr/>
          <p:nvPr/>
        </p:nvSpPr>
        <p:spPr>
          <a:xfrm rot="5400000">
            <a:off x="10805416" y="-519958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9049248" y="6464977"/>
            <a:ext cx="3178629" cy="2471218"/>
          </a:xfrm>
          <a:prstGeom prst="rect">
            <a:avLst/>
          </a:prstGeom>
          <a:solidFill>
            <a:schemeClr val="bg1"/>
          </a:solidFill>
          <a:ln w="1905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조    회</a:t>
            </a:r>
            <a:endParaRPr lang="ko-KR" altLang="en-US" sz="2800" b="1" dirty="0">
              <a:solidFill>
                <a:schemeClr val="tx1"/>
              </a:solidFill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37" name="직각 삼각형 136"/>
          <p:cNvSpPr/>
          <p:nvPr/>
        </p:nvSpPr>
        <p:spPr>
          <a:xfrm rot="5400000">
            <a:off x="6510345" y="5158668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8988" y="6549366"/>
            <a:ext cx="1894734" cy="149036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641302" y="-403527"/>
            <a:ext cx="1527342" cy="1527342"/>
          </a:xfrm>
          <a:prstGeom prst="ellipse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1789418" y="-242311"/>
            <a:ext cx="11721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$$</a:t>
            </a:r>
            <a:endParaRPr lang="ko-KR" altLang="en-US" sz="80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41" name="직각 삼각형 140"/>
          <p:cNvSpPr/>
          <p:nvPr/>
        </p:nvSpPr>
        <p:spPr>
          <a:xfrm rot="16200000">
            <a:off x="11464661" y="8172747"/>
            <a:ext cx="725714" cy="70976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5841" y="4502097"/>
            <a:ext cx="3495238" cy="3514286"/>
          </a:xfrm>
          <a:prstGeom prst="rect">
            <a:avLst/>
          </a:prstGeom>
        </p:spPr>
      </p:pic>
      <p:sp>
        <p:nvSpPr>
          <p:cNvPr id="184" name="타원 183"/>
          <p:cNvSpPr/>
          <p:nvPr/>
        </p:nvSpPr>
        <p:spPr>
          <a:xfrm>
            <a:off x="-3125007" y="-957774"/>
            <a:ext cx="2102099" cy="2102099"/>
          </a:xfrm>
          <a:prstGeom prst="ellipse">
            <a:avLst/>
          </a:prstGeom>
          <a:solidFill>
            <a:schemeClr val="bg1"/>
          </a:solidFill>
          <a:ln w="1079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/>
          <p:cNvSpPr txBox="1"/>
          <p:nvPr/>
        </p:nvSpPr>
        <p:spPr>
          <a:xfrm>
            <a:off x="-3051060" y="-780002"/>
            <a:ext cx="2058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I </a:t>
            </a:r>
            <a:r>
              <a:rPr lang="en-US" altLang="ko-KR" sz="54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 </a:t>
            </a:r>
            <a:r>
              <a:rPr lang="en-US" altLang="ko-KR" sz="32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new</a:t>
            </a:r>
            <a:endParaRPr lang="ko-KR" altLang="en-US" sz="32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-2724770" y="-765573"/>
            <a:ext cx="723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s</a:t>
            </a:r>
            <a:endParaRPr lang="ko-KR" altLang="en-US" sz="3200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-2434655" y="533831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GNU</a:t>
            </a:r>
            <a:endParaRPr lang="ko-KR" altLang="en-US" sz="2400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-2175555" y="-492113"/>
            <a:ext cx="977341" cy="639042"/>
            <a:chOff x="3519092" y="5509700"/>
            <a:chExt cx="1196607" cy="782411"/>
          </a:xfrm>
        </p:grpSpPr>
        <p:sp>
          <p:nvSpPr>
            <p:cNvPr id="189" name="이등변 삼각형 188"/>
            <p:cNvSpPr/>
            <p:nvPr/>
          </p:nvSpPr>
          <p:spPr>
            <a:xfrm rot="20752065">
              <a:off x="3820381" y="5531550"/>
              <a:ext cx="345764" cy="726394"/>
            </a:xfrm>
            <a:prstGeom prst="triangle">
              <a:avLst>
                <a:gd name="adj" fmla="val 5101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이등변 삼각형 189"/>
            <p:cNvSpPr/>
            <p:nvPr/>
          </p:nvSpPr>
          <p:spPr>
            <a:xfrm rot="20027844">
              <a:off x="3662631" y="5576921"/>
              <a:ext cx="345764" cy="674286"/>
            </a:xfrm>
            <a:prstGeom prst="triangle">
              <a:avLst>
                <a:gd name="adj" fmla="val 826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이등변 삼각형 190"/>
            <p:cNvSpPr/>
            <p:nvPr/>
          </p:nvSpPr>
          <p:spPr>
            <a:xfrm rot="829976">
              <a:off x="4059240" y="5533239"/>
              <a:ext cx="345764" cy="72301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이등변 삼각형 191"/>
            <p:cNvSpPr/>
            <p:nvPr/>
          </p:nvSpPr>
          <p:spPr>
            <a:xfrm rot="1415257">
              <a:off x="4217233" y="5629889"/>
              <a:ext cx="345764" cy="613674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3830752" y="6171078"/>
              <a:ext cx="593611" cy="1210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/>
            <p:cNvSpPr/>
            <p:nvPr/>
          </p:nvSpPr>
          <p:spPr>
            <a:xfrm>
              <a:off x="3519092" y="5635968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/>
            <p:cNvSpPr/>
            <p:nvPr/>
          </p:nvSpPr>
          <p:spPr>
            <a:xfrm>
              <a:off x="3874190" y="5509700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/>
            <p:cNvSpPr/>
            <p:nvPr/>
          </p:nvSpPr>
          <p:spPr>
            <a:xfrm>
              <a:off x="4286562" y="5524053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/>
            <p:cNvSpPr/>
            <p:nvPr/>
          </p:nvSpPr>
          <p:spPr>
            <a:xfrm>
              <a:off x="4642228" y="5679053"/>
              <a:ext cx="73471" cy="734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8" name="TextBox 197"/>
          <p:cNvSpPr txBox="1"/>
          <p:nvPr/>
        </p:nvSpPr>
        <p:spPr>
          <a:xfrm>
            <a:off x="-1969392" y="-14333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1훈화양연화 R" panose="02020603020101020101" pitchFamily="18" charset="-127"/>
                <a:ea typeface="1훈화양연화 R" panose="02020603020101020101" pitchFamily="18" charset="-127"/>
              </a:rPr>
              <a:t>2th</a:t>
            </a:r>
            <a:endParaRPr lang="ko-KR" altLang="en-US" b="1" dirty="0"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99" name="모서리가 둥근 직사각형 198"/>
          <p:cNvSpPr/>
          <p:nvPr/>
        </p:nvSpPr>
        <p:spPr>
          <a:xfrm>
            <a:off x="-3201522" y="-1028699"/>
            <a:ext cx="2264262" cy="2240280"/>
          </a:xfrm>
          <a:prstGeom prst="roundRect">
            <a:avLst>
              <a:gd name="adj" fmla="val 11501"/>
            </a:avLst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4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04" y="1742958"/>
            <a:ext cx="2800000" cy="383022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712530" y="1742958"/>
            <a:ext cx="1211775" cy="38302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77370" y="2263765"/>
            <a:ext cx="3877374" cy="7959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156639" y="2400300"/>
            <a:ext cx="689273" cy="6892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186494" y="2430155"/>
            <a:ext cx="629563" cy="629562"/>
          </a:xfrm>
          <a:prstGeom prst="ellipse">
            <a:avLst/>
          </a:prstGeom>
          <a:solidFill>
            <a:srgbClr val="FFC00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8863" y="2470005"/>
            <a:ext cx="566901" cy="39497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231032" y="2803370"/>
            <a:ext cx="6279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latin typeface="양재블럭체" panose="02020603020101020101" pitchFamily="18" charset="-127"/>
                <a:ea typeface="양재블럭체" panose="02020603020101020101" pitchFamily="18" charset="-127"/>
              </a:rPr>
              <a:t>경상대점</a:t>
            </a:r>
            <a:endParaRPr lang="ko-KR" altLang="en-US" sz="600" b="1" dirty="0">
              <a:latin typeface="양재블럭체" panose="02020603020101020101" pitchFamily="18" charset="-127"/>
              <a:ea typeface="양재블럭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32" y="3151608"/>
            <a:ext cx="640135" cy="5547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890882" y="4400646"/>
            <a:ext cx="2882602" cy="6932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53536" y="3591595"/>
            <a:ext cx="2717987" cy="542483"/>
          </a:xfrm>
          <a:prstGeom prst="roundRect">
            <a:avLst/>
          </a:prstGeom>
          <a:gradFill>
            <a:gsLst>
              <a:gs pos="66000">
                <a:srgbClr val="FFC000"/>
              </a:gs>
              <a:gs pos="49000">
                <a:srgbClr val="FADD06"/>
              </a:gs>
              <a:gs pos="33000">
                <a:srgbClr val="FFC000"/>
              </a:gs>
            </a:gsLst>
            <a:lin ang="5400000" scaled="1"/>
          </a:gradFill>
          <a:ln>
            <a:solidFill>
              <a:schemeClr val="tx1">
                <a:alpha val="54000"/>
              </a:schemeClr>
            </a:solidFill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 문 하 기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73190" y="4476010"/>
            <a:ext cx="2717986" cy="542483"/>
          </a:xfrm>
          <a:prstGeom prst="roundRect">
            <a:avLst/>
          </a:prstGeom>
          <a:solidFill>
            <a:srgbClr val="FFC000"/>
          </a:solidFill>
          <a:ln>
            <a:solidFill>
              <a:schemeClr val="tx1">
                <a:alpha val="43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 문 하 기</a:t>
            </a:r>
            <a:endParaRPr lang="ko-KR" altLang="en-US" b="1" dirty="0">
              <a:solidFill>
                <a:schemeClr val="tx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89742" y="94343"/>
            <a:ext cx="4791075" cy="646538"/>
          </a:xfrm>
          <a:prstGeom prst="rect">
            <a:avLst/>
          </a:prstGeom>
          <a:gradFill>
            <a:gsLst>
              <a:gs pos="0">
                <a:srgbClr val="FFC000"/>
              </a:gs>
              <a:gs pos="89000">
                <a:srgbClr val="FADD06"/>
              </a:gs>
            </a:gsLst>
            <a:lin ang="5400000" scaled="1"/>
          </a:gra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꿀 닭 메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뉴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57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31091" y="2795991"/>
            <a:ext cx="777630" cy="1130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31092" y="312540"/>
            <a:ext cx="1452450" cy="11303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주문시작</a:t>
            </a:r>
            <a:endParaRPr lang="ko-KR" altLang="en-US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 rot="13232529">
            <a:off x="1410514" y="2908772"/>
            <a:ext cx="218784" cy="9405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8620024">
            <a:off x="1401922" y="2938170"/>
            <a:ext cx="218784" cy="9405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298116" y="3830722"/>
            <a:ext cx="2999757" cy="70658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330773" y="3895018"/>
            <a:ext cx="2923558" cy="5971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11440613" y="3957611"/>
            <a:ext cx="903514" cy="447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 rot="10800000">
            <a:off x="11628011" y="4059322"/>
            <a:ext cx="2059246" cy="25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3730799" y="3994505"/>
            <a:ext cx="403190" cy="403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3756430" y="4023999"/>
            <a:ext cx="344202" cy="3442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l="52492"/>
          <a:stretch/>
        </p:blipFill>
        <p:spPr>
          <a:xfrm>
            <a:off x="13605587" y="3904543"/>
            <a:ext cx="1428114" cy="1679864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-3084037" y="3394882"/>
            <a:ext cx="3619500" cy="239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684194" y="0"/>
            <a:ext cx="388268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solidFill>
                <a:srgbClr val="00B0F0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4878881" y="1025648"/>
            <a:ext cx="1613303" cy="1812797"/>
            <a:chOff x="4942227" y="616885"/>
            <a:chExt cx="1613303" cy="1812797"/>
          </a:xfrm>
        </p:grpSpPr>
        <p:sp>
          <p:nvSpPr>
            <p:cNvPr id="124" name="타원 123"/>
            <p:cNvSpPr/>
            <p:nvPr/>
          </p:nvSpPr>
          <p:spPr>
            <a:xfrm>
              <a:off x="5127416" y="706537"/>
              <a:ext cx="591670" cy="5916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5170697" y="749818"/>
              <a:ext cx="505107" cy="50510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2"/>
            <a:srcRect l="52492"/>
            <a:stretch/>
          </p:blipFill>
          <p:spPr>
            <a:xfrm>
              <a:off x="5127416" y="749818"/>
              <a:ext cx="1428114" cy="1679864"/>
            </a:xfrm>
            <a:prstGeom prst="rect">
              <a:avLst/>
            </a:prstGeom>
          </p:spPr>
        </p:pic>
        <p:sp>
          <p:nvSpPr>
            <p:cNvPr id="127" name="원호 126"/>
            <p:cNvSpPr/>
            <p:nvPr/>
          </p:nvSpPr>
          <p:spPr>
            <a:xfrm>
              <a:off x="5417046" y="676028"/>
              <a:ext cx="373380" cy="525780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원호 127"/>
            <p:cNvSpPr/>
            <p:nvPr/>
          </p:nvSpPr>
          <p:spPr>
            <a:xfrm rot="11338283">
              <a:off x="5020198" y="734613"/>
              <a:ext cx="415801" cy="585516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원호 128"/>
            <p:cNvSpPr/>
            <p:nvPr/>
          </p:nvSpPr>
          <p:spPr>
            <a:xfrm rot="11329403">
              <a:off x="4942227" y="844913"/>
              <a:ext cx="373380" cy="525780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원호 129"/>
            <p:cNvSpPr/>
            <p:nvPr/>
          </p:nvSpPr>
          <p:spPr>
            <a:xfrm rot="21264909">
              <a:off x="5518232" y="616885"/>
              <a:ext cx="373380" cy="526311"/>
            </a:xfrm>
            <a:prstGeom prst="arc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4556535" y="2635504"/>
            <a:ext cx="2330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한 번 롱 클릭 </a:t>
            </a:r>
            <a:r>
              <a:rPr lang="en-US" altLang="ko-KR" b="1" dirty="0" smtClean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: </a:t>
            </a:r>
            <a:r>
              <a:rPr lang="ko-KR" altLang="en-US" b="1" dirty="0" err="1" smtClean="0">
                <a:solidFill>
                  <a:srgbClr val="FFFF0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조리중</a:t>
            </a:r>
            <a:endParaRPr lang="en-US" altLang="ko-KR" b="1" dirty="0">
              <a:solidFill>
                <a:schemeClr val="bg1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r>
              <a:rPr lang="ko-KR" altLang="en-US" b="1" dirty="0" smtClean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두 번 롱 클릭 </a:t>
            </a:r>
            <a:r>
              <a:rPr lang="en-US" altLang="ko-KR" b="1" dirty="0" smtClean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: </a:t>
            </a:r>
            <a:r>
              <a:rPr lang="ko-KR" altLang="en-US" b="1" dirty="0" smtClean="0">
                <a:solidFill>
                  <a:srgbClr val="92D05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조리완료</a:t>
            </a:r>
            <a:endParaRPr lang="en-US" altLang="ko-KR" b="1" dirty="0" smtClean="0">
              <a:solidFill>
                <a:srgbClr val="92D050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4150966" y="3787308"/>
            <a:ext cx="2999757" cy="70658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4183623" y="3851604"/>
            <a:ext cx="2923558" cy="5971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오른쪽 화살표 144"/>
          <p:cNvSpPr/>
          <p:nvPr/>
        </p:nvSpPr>
        <p:spPr>
          <a:xfrm>
            <a:off x="6136537" y="3914197"/>
            <a:ext cx="903514" cy="447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5898653" y="4015908"/>
            <a:ext cx="952713" cy="25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오른쪽 화살표 146"/>
          <p:cNvSpPr/>
          <p:nvPr/>
        </p:nvSpPr>
        <p:spPr>
          <a:xfrm rot="10800000">
            <a:off x="4293463" y="3914197"/>
            <a:ext cx="903514" cy="447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모서리가 둥근 직사각형 147"/>
          <p:cNvSpPr/>
          <p:nvPr/>
        </p:nvSpPr>
        <p:spPr>
          <a:xfrm rot="10800000">
            <a:off x="4480861" y="4015908"/>
            <a:ext cx="954000" cy="25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/>
          <p:cNvSpPr/>
          <p:nvPr/>
        </p:nvSpPr>
        <p:spPr>
          <a:xfrm>
            <a:off x="5463228" y="3946058"/>
            <a:ext cx="403190" cy="403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/>
          <p:cNvSpPr/>
          <p:nvPr/>
        </p:nvSpPr>
        <p:spPr>
          <a:xfrm>
            <a:off x="5488859" y="3975552"/>
            <a:ext cx="344202" cy="3442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2"/>
          <a:srcRect l="52492"/>
          <a:stretch/>
        </p:blipFill>
        <p:spPr>
          <a:xfrm>
            <a:off x="5326775" y="3861129"/>
            <a:ext cx="1428114" cy="1679864"/>
          </a:xfrm>
          <a:prstGeom prst="rect">
            <a:avLst/>
          </a:prstGeom>
        </p:spPr>
      </p:pic>
      <p:sp>
        <p:nvSpPr>
          <p:cNvPr id="152" name="직사각형 151"/>
          <p:cNvSpPr/>
          <p:nvPr/>
        </p:nvSpPr>
        <p:spPr>
          <a:xfrm>
            <a:off x="4556535" y="5318897"/>
            <a:ext cx="20938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좌측 밀기  </a:t>
            </a:r>
            <a:r>
              <a:rPr lang="en-US" altLang="ko-KR" b="1" dirty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:  </a:t>
            </a:r>
            <a:r>
              <a:rPr lang="ko-KR" altLang="en-US" b="1" dirty="0">
                <a:solidFill>
                  <a:srgbClr val="FFC00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주문 취소</a:t>
            </a:r>
            <a:endParaRPr lang="en-US" altLang="ko-KR" b="1" dirty="0">
              <a:solidFill>
                <a:srgbClr val="FFC000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우측 밀기  </a:t>
            </a:r>
            <a:r>
              <a:rPr lang="en-US" altLang="ko-KR" b="1" dirty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:  </a:t>
            </a:r>
            <a:r>
              <a:rPr lang="ko-KR" altLang="en-US" b="1" dirty="0">
                <a:solidFill>
                  <a:srgbClr val="00B0F0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조리완료</a:t>
            </a:r>
            <a:endParaRPr lang="en-US" altLang="ko-KR" b="1" dirty="0">
              <a:solidFill>
                <a:srgbClr val="00B0F0"/>
              </a:solidFill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482212" y="4404372"/>
            <a:ext cx="1613303" cy="1812797"/>
            <a:chOff x="-482212" y="4404372"/>
            <a:chExt cx="1613303" cy="1812797"/>
          </a:xfrm>
        </p:grpSpPr>
        <p:sp>
          <p:nvSpPr>
            <p:cNvPr id="36" name="타원 35"/>
            <p:cNvSpPr/>
            <p:nvPr/>
          </p:nvSpPr>
          <p:spPr>
            <a:xfrm>
              <a:off x="-297023" y="4494024"/>
              <a:ext cx="591670" cy="59167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-253742" y="4537305"/>
              <a:ext cx="505107" cy="50510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/>
            <a:srcRect l="52492"/>
            <a:stretch/>
          </p:blipFill>
          <p:spPr>
            <a:xfrm>
              <a:off x="-297023" y="4537305"/>
              <a:ext cx="1428114" cy="1679864"/>
            </a:xfrm>
            <a:prstGeom prst="rect">
              <a:avLst/>
            </a:prstGeom>
          </p:spPr>
        </p:pic>
        <p:sp>
          <p:nvSpPr>
            <p:cNvPr id="40" name="원호 39"/>
            <p:cNvSpPr/>
            <p:nvPr/>
          </p:nvSpPr>
          <p:spPr>
            <a:xfrm>
              <a:off x="-7393" y="4463515"/>
              <a:ext cx="373380" cy="525780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원호 40"/>
            <p:cNvSpPr/>
            <p:nvPr/>
          </p:nvSpPr>
          <p:spPr>
            <a:xfrm rot="11338283">
              <a:off x="-404241" y="4522100"/>
              <a:ext cx="415801" cy="585516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원호 41"/>
            <p:cNvSpPr/>
            <p:nvPr/>
          </p:nvSpPr>
          <p:spPr>
            <a:xfrm rot="11329403">
              <a:off x="-482212" y="4632400"/>
              <a:ext cx="373380" cy="525780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원호 42"/>
            <p:cNvSpPr/>
            <p:nvPr/>
          </p:nvSpPr>
          <p:spPr>
            <a:xfrm rot="21264909">
              <a:off x="93793" y="4404372"/>
              <a:ext cx="373380" cy="526311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52650"/>
            <a:ext cx="3048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4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684194" y="0"/>
            <a:ext cx="388268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최종 주문을 위한 화면 입니다</a:t>
            </a:r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삭제하실 메뉴</a:t>
            </a:r>
            <a:r>
              <a:rPr lang="ko-KR" altLang="en-US" b="1" dirty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는</a:t>
            </a:r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 좌 또는 우로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1훈시나몬베이글 R" panose="02020603020101020101" pitchFamily="18" charset="-127"/>
                <a:ea typeface="1훈시나몬베이글 R" panose="02020603020101020101" pitchFamily="18" charset="-127"/>
              </a:rPr>
              <a:t>밀어주세요</a:t>
            </a:r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  <a:p>
            <a:pPr algn="ctr"/>
            <a:endParaRPr lang="en-US" altLang="ko-KR" b="1" dirty="0" smtClean="0">
              <a:latin typeface="1훈시나몬베이글 R" panose="02020603020101020101" pitchFamily="18" charset="-127"/>
              <a:ea typeface="1훈시나몬베이글 R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135829" y="3486150"/>
            <a:ext cx="2999757" cy="70658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168486" y="3550446"/>
            <a:ext cx="2923558" cy="5971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6121400" y="3613039"/>
            <a:ext cx="903514" cy="447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883516" y="3714750"/>
            <a:ext cx="952713" cy="25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0800000">
            <a:off x="4278326" y="3613039"/>
            <a:ext cx="903514" cy="447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rot="10800000">
            <a:off x="4465724" y="3714750"/>
            <a:ext cx="954000" cy="254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448091" y="3644900"/>
            <a:ext cx="403190" cy="403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473722" y="3674394"/>
            <a:ext cx="344202" cy="34420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52492"/>
          <a:stretch/>
        </p:blipFill>
        <p:spPr>
          <a:xfrm>
            <a:off x="5311638" y="3559971"/>
            <a:ext cx="1428114" cy="16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65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5523</TotalTime>
  <Words>475</Words>
  <Application>Microsoft Office PowerPoint</Application>
  <PresentationFormat>와이드스크린</PresentationFormat>
  <Paragraphs>245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1훈점보맘보 B</vt:lpstr>
      <vt:lpstr>나눔고딕</vt:lpstr>
      <vt:lpstr>1훈시나몬베이글 R</vt:lpstr>
      <vt:lpstr>Arial</vt:lpstr>
      <vt:lpstr>1훈화양연화 R</vt:lpstr>
      <vt:lpstr>DX만화2B</vt:lpstr>
      <vt:lpstr>맑은 고딕</vt:lpstr>
      <vt:lpstr>양재블럭체</vt:lpstr>
      <vt:lpstr>1훈연필습격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190</cp:revision>
  <dcterms:created xsi:type="dcterms:W3CDTF">2013-09-05T13:07:52Z</dcterms:created>
  <dcterms:modified xsi:type="dcterms:W3CDTF">2013-12-04T11:59:12Z</dcterms:modified>
</cp:coreProperties>
</file>